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93" r:id="rId4"/>
    <p:sldId id="274" r:id="rId5"/>
    <p:sldId id="262" r:id="rId6"/>
    <p:sldId id="276" r:id="rId7"/>
    <p:sldId id="278" r:id="rId8"/>
    <p:sldId id="279" r:id="rId9"/>
    <p:sldId id="282" r:id="rId10"/>
    <p:sldId id="290" r:id="rId11"/>
    <p:sldId id="296" r:id="rId12"/>
    <p:sldId id="295" r:id="rId13"/>
    <p:sldId id="280" r:id="rId14"/>
    <p:sldId id="298" r:id="rId15"/>
    <p:sldId id="299" r:id="rId16"/>
    <p:sldId id="294" r:id="rId17"/>
    <p:sldId id="292" r:id="rId18"/>
    <p:sldId id="277" r:id="rId19"/>
    <p:sldId id="291" r:id="rId20"/>
    <p:sldId id="284" r:id="rId21"/>
    <p:sldId id="286" r:id="rId22"/>
    <p:sldId id="287" r:id="rId23"/>
    <p:sldId id="288" r:id="rId24"/>
    <p:sldId id="289" r:id="rId25"/>
    <p:sldId id="273" r:id="rId26"/>
    <p:sldId id="285" r:id="rId27"/>
  </p:sldIdLst>
  <p:sldSz cx="9144000" cy="5143500" type="screen16x9"/>
  <p:notesSz cx="9144000" cy="51435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9BF2"/>
    <a:srgbClr val="DC9EDD"/>
    <a:srgbClr val="839AF8"/>
    <a:srgbClr val="8699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BFB613-437B-2E03-BCFE-DE46855BD79E}" v="151" dt="2024-10-21T17:57:07.174"/>
    <p1510:client id="{C2CBBC3F-03A4-B7DE-5449-B57854DD1EEA}" v="10" dt="2024-10-21T17:58:44.06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p:cViewPr varScale="1">
        <p:scale>
          <a:sx n="103" d="100"/>
          <a:sy n="103" d="100"/>
        </p:scale>
        <p:origin x="902" y="7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4468" y="738962"/>
            <a:ext cx="7535062" cy="36068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11F1A"/>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000" b="0" i="0">
                <a:solidFill>
                  <a:srgbClr val="6699FF"/>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11F1A"/>
                </a:solidFill>
                <a:latin typeface="Calibri"/>
                <a:cs typeface="Calibri"/>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11F1A"/>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57859" y="393319"/>
            <a:ext cx="893444" cy="391159"/>
          </a:xfrm>
          <a:prstGeom prst="rect">
            <a:avLst/>
          </a:prstGeom>
        </p:spPr>
        <p:txBody>
          <a:bodyPr wrap="square" lIns="0" tIns="0" rIns="0" bIns="0">
            <a:spAutoFit/>
          </a:bodyPr>
          <a:lstStyle>
            <a:lvl1pPr>
              <a:defRPr sz="2400" b="0" i="0">
                <a:solidFill>
                  <a:srgbClr val="211F1A"/>
                </a:solidFill>
                <a:latin typeface="Calibri"/>
                <a:cs typeface="Calibri"/>
              </a:defRPr>
            </a:lvl1pPr>
          </a:lstStyle>
          <a:p>
            <a:endParaRPr/>
          </a:p>
        </p:txBody>
      </p:sp>
      <p:sp>
        <p:nvSpPr>
          <p:cNvPr id="3" name="Holder 3"/>
          <p:cNvSpPr>
            <a:spLocks noGrp="1"/>
          </p:cNvSpPr>
          <p:nvPr>
            <p:ph type="body" idx="1"/>
          </p:nvPr>
        </p:nvSpPr>
        <p:spPr>
          <a:xfrm>
            <a:off x="830072" y="1075766"/>
            <a:ext cx="7559040" cy="1461135"/>
          </a:xfrm>
          <a:prstGeom prst="rect">
            <a:avLst/>
          </a:prstGeom>
        </p:spPr>
        <p:txBody>
          <a:bodyPr wrap="square" lIns="0" tIns="0" rIns="0" bIns="0">
            <a:spAutoFit/>
          </a:bodyPr>
          <a:lstStyle>
            <a:lvl1pPr>
              <a:defRPr sz="2000" b="0" i="0">
                <a:solidFill>
                  <a:srgbClr val="6699FF"/>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10/22/2024</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jpg"/><Relationship Id="rId16" Type="http://schemas.openxmlformats.org/officeDocument/2006/relationships/image" Target="../media/image15.png"/><Relationship Id="rId1" Type="http://schemas.openxmlformats.org/officeDocument/2006/relationships/slideLayout" Target="../slideLayouts/slideLayout4.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jpg"/><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26.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jpg"/><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26.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5" Type="http://schemas.openxmlformats.org/officeDocument/2006/relationships/hyperlink" Target="https://www.gov.br/esocial/pt-br/documentacao-tecnica/manuais/nota-orientativa-010-2018-adiantamento-integral-13o.pdf" TargetMode="Externa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jpg"/><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26.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jpg"/><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26.png"/></Relationships>
</file>

<file path=ppt/slides/_rels/slide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jpg"/><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26.png"/></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12" Type="http://schemas.openxmlformats.org/officeDocument/2006/relationships/hyperlink" Target="https://suporteflow.metadados.com.br/hc/pt-br/articles/29251868922395-Como-calcular-a-segunda-parcela-Complementa%C3%A7%C3%A3o-do-13" TargetMode="External"/><Relationship Id="rId2" Type="http://schemas.openxmlformats.org/officeDocument/2006/relationships/image" Target="../media/image19.jpg"/><Relationship Id="rId1" Type="http://schemas.openxmlformats.org/officeDocument/2006/relationships/slideLayout" Target="../slideLayouts/slideLayout4.xml"/><Relationship Id="rId6" Type="http://schemas.openxmlformats.org/officeDocument/2006/relationships/image" Target="../media/image23.png"/><Relationship Id="rId11" Type="http://schemas.openxmlformats.org/officeDocument/2006/relationships/hyperlink" Target="https://suporteflow.metadados.com.br/hc/pt-br/articles/29251223024155-Como-calcular-a-antecipa%C3%A7%C3%A3o-adiantamento-de-13-no-Flow-Geral" TargetMode="External"/><Relationship Id="rId5" Type="http://schemas.openxmlformats.org/officeDocument/2006/relationships/image" Target="../media/image22.png"/><Relationship Id="rId10" Type="http://schemas.openxmlformats.org/officeDocument/2006/relationships/hyperlink" Target="https://suporteflow.metadados.com.br/hc/pt-br/articles/16541436421147-Como-Antecipar-13-Sal%C3%A1rio-para-um-Funcion%C3%A1rio" TargetMode="External"/><Relationship Id="rId4" Type="http://schemas.openxmlformats.org/officeDocument/2006/relationships/image" Target="../media/image21.png"/><Relationship Id="rId9" Type="http://schemas.openxmlformats.org/officeDocument/2006/relationships/image" Target="../media/image26.png"/></Relationships>
</file>

<file path=ppt/slides/_rels/slide25.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16.png"/><Relationship Id="rId2" Type="http://schemas.openxmlformats.org/officeDocument/2006/relationships/image" Target="../media/image27.jpg"/><Relationship Id="rId1" Type="http://schemas.openxmlformats.org/officeDocument/2006/relationships/slideLayout" Target="../slideLayouts/slideLayout5.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s>
</file>

<file path=ppt/slides/_rels/slide26.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27.jpg"/><Relationship Id="rId1" Type="http://schemas.openxmlformats.org/officeDocument/2006/relationships/slideLayout" Target="../slideLayouts/slideLayout5.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jpg"/><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26.pn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jpg"/><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26.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361200"/>
            <a:ext cx="9144000" cy="4708525"/>
            <a:chOff x="0" y="361200"/>
            <a:chExt cx="9144000" cy="4708525"/>
          </a:xfrm>
        </p:grpSpPr>
        <p:pic>
          <p:nvPicPr>
            <p:cNvPr id="3" name="object 3"/>
            <p:cNvPicPr/>
            <p:nvPr/>
          </p:nvPicPr>
          <p:blipFill>
            <a:blip r:embed="rId2" cstate="print"/>
            <a:stretch>
              <a:fillRect/>
            </a:stretch>
          </p:blipFill>
          <p:spPr>
            <a:xfrm>
              <a:off x="0" y="361200"/>
              <a:ext cx="9143999" cy="3945623"/>
            </a:xfrm>
            <a:prstGeom prst="rect">
              <a:avLst/>
            </a:prstGeom>
          </p:spPr>
        </p:pic>
        <p:pic>
          <p:nvPicPr>
            <p:cNvPr id="4" name="object 4"/>
            <p:cNvPicPr/>
            <p:nvPr/>
          </p:nvPicPr>
          <p:blipFill>
            <a:blip r:embed="rId3" cstate="print"/>
            <a:stretch>
              <a:fillRect/>
            </a:stretch>
          </p:blipFill>
          <p:spPr>
            <a:xfrm>
              <a:off x="0" y="714756"/>
              <a:ext cx="9143999" cy="3677412"/>
            </a:xfrm>
            <a:prstGeom prst="rect">
              <a:avLst/>
            </a:prstGeom>
          </p:spPr>
        </p:pic>
        <p:pic>
          <p:nvPicPr>
            <p:cNvPr id="5" name="object 5"/>
            <p:cNvPicPr/>
            <p:nvPr/>
          </p:nvPicPr>
          <p:blipFill>
            <a:blip r:embed="rId4" cstate="print"/>
            <a:stretch>
              <a:fillRect/>
            </a:stretch>
          </p:blipFill>
          <p:spPr>
            <a:xfrm>
              <a:off x="2334768" y="1616990"/>
              <a:ext cx="4722114" cy="3452495"/>
            </a:xfrm>
            <a:prstGeom prst="rect">
              <a:avLst/>
            </a:prstGeom>
          </p:spPr>
        </p:pic>
        <p:sp>
          <p:nvSpPr>
            <p:cNvPr id="6" name="object 6"/>
            <p:cNvSpPr/>
            <p:nvPr/>
          </p:nvSpPr>
          <p:spPr>
            <a:xfrm>
              <a:off x="2506980" y="1789176"/>
              <a:ext cx="4130040" cy="2860675"/>
            </a:xfrm>
            <a:custGeom>
              <a:avLst/>
              <a:gdLst/>
              <a:ahLst/>
              <a:cxnLst/>
              <a:rect l="l" t="t" r="r" b="b"/>
              <a:pathLst>
                <a:path w="4130040" h="2860675">
                  <a:moveTo>
                    <a:pt x="3900931" y="0"/>
                  </a:moveTo>
                  <a:lnTo>
                    <a:pt x="229107" y="0"/>
                  </a:lnTo>
                  <a:lnTo>
                    <a:pt x="182946" y="4656"/>
                  </a:lnTo>
                  <a:lnTo>
                    <a:pt x="139946" y="18010"/>
                  </a:lnTo>
                  <a:lnTo>
                    <a:pt x="101029" y="39138"/>
                  </a:lnTo>
                  <a:lnTo>
                    <a:pt x="67119" y="67119"/>
                  </a:lnTo>
                  <a:lnTo>
                    <a:pt x="39138" y="101029"/>
                  </a:lnTo>
                  <a:lnTo>
                    <a:pt x="18010" y="139946"/>
                  </a:lnTo>
                  <a:lnTo>
                    <a:pt x="4656" y="182946"/>
                  </a:lnTo>
                  <a:lnTo>
                    <a:pt x="0" y="229107"/>
                  </a:lnTo>
                  <a:lnTo>
                    <a:pt x="0" y="2631389"/>
                  </a:lnTo>
                  <a:lnTo>
                    <a:pt x="4656" y="2677571"/>
                  </a:lnTo>
                  <a:lnTo>
                    <a:pt x="18010" y="2720585"/>
                  </a:lnTo>
                  <a:lnTo>
                    <a:pt x="39138" y="2759511"/>
                  </a:lnTo>
                  <a:lnTo>
                    <a:pt x="67119" y="2793426"/>
                  </a:lnTo>
                  <a:lnTo>
                    <a:pt x="101029" y="2821409"/>
                  </a:lnTo>
                  <a:lnTo>
                    <a:pt x="139946" y="2842538"/>
                  </a:lnTo>
                  <a:lnTo>
                    <a:pt x="182946" y="2855892"/>
                  </a:lnTo>
                  <a:lnTo>
                    <a:pt x="229107" y="2860548"/>
                  </a:lnTo>
                  <a:lnTo>
                    <a:pt x="3900931" y="2860548"/>
                  </a:lnTo>
                  <a:lnTo>
                    <a:pt x="3947093" y="2855892"/>
                  </a:lnTo>
                  <a:lnTo>
                    <a:pt x="3990093" y="2842538"/>
                  </a:lnTo>
                  <a:lnTo>
                    <a:pt x="4029010" y="2821409"/>
                  </a:lnTo>
                  <a:lnTo>
                    <a:pt x="4062920" y="2793426"/>
                  </a:lnTo>
                  <a:lnTo>
                    <a:pt x="4090901" y="2759511"/>
                  </a:lnTo>
                  <a:lnTo>
                    <a:pt x="4112029" y="2720585"/>
                  </a:lnTo>
                  <a:lnTo>
                    <a:pt x="4125383" y="2677571"/>
                  </a:lnTo>
                  <a:lnTo>
                    <a:pt x="4130040" y="2631389"/>
                  </a:lnTo>
                  <a:lnTo>
                    <a:pt x="4130040" y="229107"/>
                  </a:lnTo>
                  <a:lnTo>
                    <a:pt x="4125383" y="182946"/>
                  </a:lnTo>
                  <a:lnTo>
                    <a:pt x="4112029" y="139946"/>
                  </a:lnTo>
                  <a:lnTo>
                    <a:pt x="4090901" y="101029"/>
                  </a:lnTo>
                  <a:lnTo>
                    <a:pt x="4062920" y="67119"/>
                  </a:lnTo>
                  <a:lnTo>
                    <a:pt x="4029010" y="39138"/>
                  </a:lnTo>
                  <a:lnTo>
                    <a:pt x="3990093" y="18010"/>
                  </a:lnTo>
                  <a:lnTo>
                    <a:pt x="3947093" y="4656"/>
                  </a:lnTo>
                  <a:lnTo>
                    <a:pt x="3900931" y="0"/>
                  </a:lnTo>
                  <a:close/>
                </a:path>
              </a:pathLst>
            </a:custGeom>
            <a:solidFill>
              <a:srgbClr val="FFFFFF"/>
            </a:solidFill>
          </p:spPr>
          <p:txBody>
            <a:bodyPr wrap="square" lIns="0" tIns="0" rIns="0" bIns="0" rtlCol="0"/>
            <a:lstStyle/>
            <a:p>
              <a:endParaRPr/>
            </a:p>
          </p:txBody>
        </p:sp>
        <p:sp>
          <p:nvSpPr>
            <p:cNvPr id="7" name="object 7"/>
            <p:cNvSpPr/>
            <p:nvPr/>
          </p:nvSpPr>
          <p:spPr>
            <a:xfrm>
              <a:off x="4213196" y="2032164"/>
              <a:ext cx="543560" cy="996950"/>
            </a:xfrm>
            <a:custGeom>
              <a:avLst/>
              <a:gdLst/>
              <a:ahLst/>
              <a:cxnLst/>
              <a:rect l="l" t="t" r="r" b="b"/>
              <a:pathLst>
                <a:path w="543560" h="996950">
                  <a:moveTo>
                    <a:pt x="75946" y="0"/>
                  </a:moveTo>
                  <a:lnTo>
                    <a:pt x="38466" y="15485"/>
                  </a:lnTo>
                  <a:lnTo>
                    <a:pt x="5810" y="70478"/>
                  </a:lnTo>
                  <a:lnTo>
                    <a:pt x="0" y="121935"/>
                  </a:lnTo>
                  <a:lnTo>
                    <a:pt x="0" y="874142"/>
                  </a:lnTo>
                  <a:lnTo>
                    <a:pt x="5819" y="925599"/>
                  </a:lnTo>
                  <a:lnTo>
                    <a:pt x="38495" y="980592"/>
                  </a:lnTo>
                  <a:lnTo>
                    <a:pt x="84446" y="996554"/>
                  </a:lnTo>
                  <a:lnTo>
                    <a:pt x="103664" y="994358"/>
                  </a:lnTo>
                  <a:lnTo>
                    <a:pt x="150991" y="971725"/>
                  </a:lnTo>
                  <a:lnTo>
                    <a:pt x="482164" y="645107"/>
                  </a:lnTo>
                  <a:lnTo>
                    <a:pt x="508200" y="613464"/>
                  </a:lnTo>
                  <a:lnTo>
                    <a:pt x="527266" y="577796"/>
                  </a:lnTo>
                  <a:lnTo>
                    <a:pt x="538984" y="539016"/>
                  </a:lnTo>
                  <a:lnTo>
                    <a:pt x="542974" y="498038"/>
                  </a:lnTo>
                  <a:lnTo>
                    <a:pt x="538993" y="457108"/>
                  </a:lnTo>
                  <a:lnTo>
                    <a:pt x="527291" y="418357"/>
                  </a:lnTo>
                  <a:lnTo>
                    <a:pt x="508229" y="382679"/>
                  </a:lnTo>
                  <a:lnTo>
                    <a:pt x="482164" y="350970"/>
                  </a:lnTo>
                  <a:lnTo>
                    <a:pt x="178656" y="48165"/>
                  </a:lnTo>
                  <a:lnTo>
                    <a:pt x="138047" y="15859"/>
                  </a:lnTo>
                  <a:lnTo>
                    <a:pt x="75946" y="0"/>
                  </a:lnTo>
                  <a:close/>
                </a:path>
              </a:pathLst>
            </a:custGeom>
            <a:solidFill>
              <a:srgbClr val="6699FF"/>
            </a:solidFill>
          </p:spPr>
          <p:txBody>
            <a:bodyPr wrap="square" lIns="0" tIns="0" rIns="0" bIns="0" rtlCol="0"/>
            <a:lstStyle/>
            <a:p>
              <a:endParaRPr/>
            </a:p>
          </p:txBody>
        </p:sp>
        <p:pic>
          <p:nvPicPr>
            <p:cNvPr id="8" name="object 8"/>
            <p:cNvPicPr/>
            <p:nvPr/>
          </p:nvPicPr>
          <p:blipFill>
            <a:blip r:embed="rId5" cstate="print"/>
            <a:stretch>
              <a:fillRect/>
            </a:stretch>
          </p:blipFill>
          <p:spPr>
            <a:xfrm>
              <a:off x="4604517" y="1987043"/>
              <a:ext cx="403509" cy="740147"/>
            </a:xfrm>
            <a:prstGeom prst="rect">
              <a:avLst/>
            </a:prstGeom>
          </p:spPr>
        </p:pic>
        <p:pic>
          <p:nvPicPr>
            <p:cNvPr id="9" name="object 9"/>
            <p:cNvPicPr/>
            <p:nvPr/>
          </p:nvPicPr>
          <p:blipFill>
            <a:blip r:embed="rId6" cstate="print"/>
            <a:stretch>
              <a:fillRect/>
            </a:stretch>
          </p:blipFill>
          <p:spPr>
            <a:xfrm>
              <a:off x="3370633" y="3750585"/>
              <a:ext cx="112796" cy="169203"/>
            </a:xfrm>
            <a:prstGeom prst="rect">
              <a:avLst/>
            </a:prstGeom>
          </p:spPr>
        </p:pic>
        <p:pic>
          <p:nvPicPr>
            <p:cNvPr id="10" name="object 10"/>
            <p:cNvPicPr/>
            <p:nvPr/>
          </p:nvPicPr>
          <p:blipFill>
            <a:blip r:embed="rId7" cstate="print"/>
            <a:stretch>
              <a:fillRect/>
            </a:stretch>
          </p:blipFill>
          <p:spPr>
            <a:xfrm>
              <a:off x="3565977" y="3752359"/>
              <a:ext cx="117847" cy="167752"/>
            </a:xfrm>
            <a:prstGeom prst="rect">
              <a:avLst/>
            </a:prstGeom>
          </p:spPr>
        </p:pic>
        <p:pic>
          <p:nvPicPr>
            <p:cNvPr id="11" name="object 11"/>
            <p:cNvPicPr/>
            <p:nvPr/>
          </p:nvPicPr>
          <p:blipFill>
            <a:blip r:embed="rId8" cstate="print"/>
            <a:stretch>
              <a:fillRect/>
            </a:stretch>
          </p:blipFill>
          <p:spPr>
            <a:xfrm>
              <a:off x="3894940" y="3753326"/>
              <a:ext cx="93941" cy="165818"/>
            </a:xfrm>
            <a:prstGeom prst="rect">
              <a:avLst/>
            </a:prstGeom>
          </p:spPr>
        </p:pic>
        <p:pic>
          <p:nvPicPr>
            <p:cNvPr id="12" name="object 12"/>
            <p:cNvPicPr/>
            <p:nvPr/>
          </p:nvPicPr>
          <p:blipFill>
            <a:blip r:embed="rId9" cstate="print"/>
            <a:stretch>
              <a:fillRect/>
            </a:stretch>
          </p:blipFill>
          <p:spPr>
            <a:xfrm>
              <a:off x="4073799" y="3752359"/>
              <a:ext cx="153538" cy="167752"/>
            </a:xfrm>
            <a:prstGeom prst="rect">
              <a:avLst/>
            </a:prstGeom>
          </p:spPr>
        </p:pic>
        <p:pic>
          <p:nvPicPr>
            <p:cNvPr id="13" name="object 13"/>
            <p:cNvPicPr/>
            <p:nvPr/>
          </p:nvPicPr>
          <p:blipFill>
            <a:blip r:embed="rId10" cstate="print"/>
            <a:stretch>
              <a:fillRect/>
            </a:stretch>
          </p:blipFill>
          <p:spPr>
            <a:xfrm>
              <a:off x="4426062" y="3750585"/>
              <a:ext cx="105052" cy="171296"/>
            </a:xfrm>
            <a:prstGeom prst="rect">
              <a:avLst/>
            </a:prstGeom>
          </p:spPr>
        </p:pic>
        <p:sp>
          <p:nvSpPr>
            <p:cNvPr id="14" name="object 14"/>
            <p:cNvSpPr/>
            <p:nvPr/>
          </p:nvSpPr>
          <p:spPr>
            <a:xfrm>
              <a:off x="4619332" y="3752359"/>
              <a:ext cx="24130" cy="168275"/>
            </a:xfrm>
            <a:custGeom>
              <a:avLst/>
              <a:gdLst/>
              <a:ahLst/>
              <a:cxnLst/>
              <a:rect l="l" t="t" r="r" b="b"/>
              <a:pathLst>
                <a:path w="24129" h="168275">
                  <a:moveTo>
                    <a:pt x="13804" y="0"/>
                  </a:moveTo>
                  <a:lnTo>
                    <a:pt x="0" y="967"/>
                  </a:lnTo>
                  <a:lnTo>
                    <a:pt x="0" y="166786"/>
                  </a:lnTo>
                  <a:lnTo>
                    <a:pt x="1683" y="167108"/>
                  </a:lnTo>
                  <a:lnTo>
                    <a:pt x="14007" y="167752"/>
                  </a:lnTo>
                  <a:lnTo>
                    <a:pt x="23569" y="166786"/>
                  </a:lnTo>
                  <a:lnTo>
                    <a:pt x="23569" y="967"/>
                  </a:lnTo>
                  <a:lnTo>
                    <a:pt x="13804" y="0"/>
                  </a:lnTo>
                  <a:close/>
                </a:path>
              </a:pathLst>
            </a:custGeom>
            <a:solidFill>
              <a:srgbClr val="30302F"/>
            </a:solidFill>
          </p:spPr>
          <p:txBody>
            <a:bodyPr wrap="square" lIns="0" tIns="0" rIns="0" bIns="0" rtlCol="0"/>
            <a:lstStyle/>
            <a:p>
              <a:endParaRPr/>
            </a:p>
          </p:txBody>
        </p:sp>
        <p:pic>
          <p:nvPicPr>
            <p:cNvPr id="15" name="object 15"/>
            <p:cNvPicPr/>
            <p:nvPr/>
          </p:nvPicPr>
          <p:blipFill>
            <a:blip r:embed="rId11" cstate="print"/>
            <a:stretch>
              <a:fillRect/>
            </a:stretch>
          </p:blipFill>
          <p:spPr>
            <a:xfrm>
              <a:off x="4741489" y="3752359"/>
              <a:ext cx="116366" cy="167752"/>
            </a:xfrm>
            <a:prstGeom prst="rect">
              <a:avLst/>
            </a:prstGeom>
          </p:spPr>
        </p:pic>
        <p:pic>
          <p:nvPicPr>
            <p:cNvPr id="16" name="object 16"/>
            <p:cNvPicPr/>
            <p:nvPr/>
          </p:nvPicPr>
          <p:blipFill>
            <a:blip r:embed="rId12" cstate="print"/>
            <a:stretch>
              <a:fillRect/>
            </a:stretch>
          </p:blipFill>
          <p:spPr>
            <a:xfrm>
              <a:off x="5120691" y="3750431"/>
              <a:ext cx="140404" cy="171451"/>
            </a:xfrm>
            <a:prstGeom prst="rect">
              <a:avLst/>
            </a:prstGeom>
          </p:spPr>
        </p:pic>
        <p:pic>
          <p:nvPicPr>
            <p:cNvPr id="17" name="object 17"/>
            <p:cNvPicPr/>
            <p:nvPr/>
          </p:nvPicPr>
          <p:blipFill>
            <a:blip r:embed="rId13" cstate="print"/>
            <a:stretch>
              <a:fillRect/>
            </a:stretch>
          </p:blipFill>
          <p:spPr>
            <a:xfrm>
              <a:off x="4940888" y="3753326"/>
              <a:ext cx="111988" cy="166462"/>
            </a:xfrm>
            <a:prstGeom prst="rect">
              <a:avLst/>
            </a:prstGeom>
          </p:spPr>
        </p:pic>
        <p:pic>
          <p:nvPicPr>
            <p:cNvPr id="18" name="object 18"/>
            <p:cNvPicPr/>
            <p:nvPr/>
          </p:nvPicPr>
          <p:blipFill>
            <a:blip r:embed="rId14" cstate="print"/>
            <a:stretch>
              <a:fillRect/>
            </a:stretch>
          </p:blipFill>
          <p:spPr>
            <a:xfrm>
              <a:off x="5353421" y="3752359"/>
              <a:ext cx="116298" cy="167752"/>
            </a:xfrm>
            <a:prstGeom prst="rect">
              <a:avLst/>
            </a:prstGeom>
          </p:spPr>
        </p:pic>
        <p:sp>
          <p:nvSpPr>
            <p:cNvPr id="19" name="object 19"/>
            <p:cNvSpPr/>
            <p:nvPr/>
          </p:nvSpPr>
          <p:spPr>
            <a:xfrm>
              <a:off x="5568240" y="3752359"/>
              <a:ext cx="24130" cy="168275"/>
            </a:xfrm>
            <a:custGeom>
              <a:avLst/>
              <a:gdLst/>
              <a:ahLst/>
              <a:cxnLst/>
              <a:rect l="l" t="t" r="r" b="b"/>
              <a:pathLst>
                <a:path w="24129" h="168275">
                  <a:moveTo>
                    <a:pt x="13737" y="0"/>
                  </a:moveTo>
                  <a:lnTo>
                    <a:pt x="0" y="967"/>
                  </a:lnTo>
                  <a:lnTo>
                    <a:pt x="0" y="166786"/>
                  </a:lnTo>
                  <a:lnTo>
                    <a:pt x="1683" y="167108"/>
                  </a:lnTo>
                  <a:lnTo>
                    <a:pt x="13939" y="167752"/>
                  </a:lnTo>
                  <a:lnTo>
                    <a:pt x="23569" y="166786"/>
                  </a:lnTo>
                  <a:lnTo>
                    <a:pt x="23569" y="967"/>
                  </a:lnTo>
                  <a:lnTo>
                    <a:pt x="13737" y="0"/>
                  </a:lnTo>
                  <a:close/>
                </a:path>
              </a:pathLst>
            </a:custGeom>
            <a:solidFill>
              <a:srgbClr val="30302F"/>
            </a:solidFill>
          </p:spPr>
          <p:txBody>
            <a:bodyPr wrap="square" lIns="0" tIns="0" rIns="0" bIns="0" rtlCol="0"/>
            <a:lstStyle/>
            <a:p>
              <a:endParaRPr/>
            </a:p>
          </p:txBody>
        </p:sp>
        <p:pic>
          <p:nvPicPr>
            <p:cNvPr id="20" name="object 20"/>
            <p:cNvPicPr/>
            <p:nvPr/>
          </p:nvPicPr>
          <p:blipFill>
            <a:blip r:embed="rId15" cstate="print"/>
            <a:stretch>
              <a:fillRect/>
            </a:stretch>
          </p:blipFill>
          <p:spPr>
            <a:xfrm>
              <a:off x="5673697" y="3752359"/>
              <a:ext cx="135086" cy="167752"/>
            </a:xfrm>
            <a:prstGeom prst="rect">
              <a:avLst/>
            </a:prstGeom>
          </p:spPr>
        </p:pic>
        <p:sp>
          <p:nvSpPr>
            <p:cNvPr id="21" name="object 21"/>
            <p:cNvSpPr/>
            <p:nvPr/>
          </p:nvSpPr>
          <p:spPr>
            <a:xfrm>
              <a:off x="2879674" y="3172167"/>
              <a:ext cx="3456304" cy="452120"/>
            </a:xfrm>
            <a:custGeom>
              <a:avLst/>
              <a:gdLst/>
              <a:ahLst/>
              <a:cxnLst/>
              <a:rect l="l" t="t" r="r" b="b"/>
              <a:pathLst>
                <a:path w="3456304" h="452120">
                  <a:moveTo>
                    <a:pt x="455625" y="27139"/>
                  </a:moveTo>
                  <a:lnTo>
                    <a:pt x="454025" y="18910"/>
                  </a:lnTo>
                  <a:lnTo>
                    <a:pt x="449567" y="12204"/>
                  </a:lnTo>
                  <a:lnTo>
                    <a:pt x="442925" y="7696"/>
                  </a:lnTo>
                  <a:lnTo>
                    <a:pt x="434797" y="6045"/>
                  </a:lnTo>
                  <a:lnTo>
                    <a:pt x="395833" y="6045"/>
                  </a:lnTo>
                  <a:lnTo>
                    <a:pt x="389775" y="8928"/>
                  </a:lnTo>
                  <a:lnTo>
                    <a:pt x="227850" y="215150"/>
                  </a:lnTo>
                  <a:lnTo>
                    <a:pt x="65925" y="9004"/>
                  </a:lnTo>
                  <a:lnTo>
                    <a:pt x="59956" y="6108"/>
                  </a:lnTo>
                  <a:lnTo>
                    <a:pt x="20980" y="6108"/>
                  </a:lnTo>
                  <a:lnTo>
                    <a:pt x="12839" y="7759"/>
                  </a:lnTo>
                  <a:lnTo>
                    <a:pt x="6172" y="12255"/>
                  </a:lnTo>
                  <a:lnTo>
                    <a:pt x="1663" y="18897"/>
                  </a:lnTo>
                  <a:lnTo>
                    <a:pt x="0" y="27012"/>
                  </a:lnTo>
                  <a:lnTo>
                    <a:pt x="0" y="425081"/>
                  </a:lnTo>
                  <a:lnTo>
                    <a:pt x="1663" y="433209"/>
                  </a:lnTo>
                  <a:lnTo>
                    <a:pt x="6172" y="439864"/>
                  </a:lnTo>
                  <a:lnTo>
                    <a:pt x="12839" y="444360"/>
                  </a:lnTo>
                  <a:lnTo>
                    <a:pt x="20980" y="446011"/>
                  </a:lnTo>
                  <a:lnTo>
                    <a:pt x="53492" y="446011"/>
                  </a:lnTo>
                  <a:lnTo>
                    <a:pt x="61633" y="444360"/>
                  </a:lnTo>
                  <a:lnTo>
                    <a:pt x="68275" y="439864"/>
                  </a:lnTo>
                  <a:lnTo>
                    <a:pt x="72745" y="433209"/>
                  </a:lnTo>
                  <a:lnTo>
                    <a:pt x="74396" y="425081"/>
                  </a:lnTo>
                  <a:lnTo>
                    <a:pt x="74396" y="145211"/>
                  </a:lnTo>
                  <a:lnTo>
                    <a:pt x="210908" y="318274"/>
                  </a:lnTo>
                  <a:lnTo>
                    <a:pt x="218198" y="323786"/>
                  </a:lnTo>
                  <a:lnTo>
                    <a:pt x="227279" y="325640"/>
                  </a:lnTo>
                  <a:lnTo>
                    <a:pt x="236359" y="323824"/>
                  </a:lnTo>
                  <a:lnTo>
                    <a:pt x="243662" y="318350"/>
                  </a:lnTo>
                  <a:lnTo>
                    <a:pt x="380174" y="145288"/>
                  </a:lnTo>
                  <a:lnTo>
                    <a:pt x="380174" y="425170"/>
                  </a:lnTo>
                  <a:lnTo>
                    <a:pt x="381825" y="433298"/>
                  </a:lnTo>
                  <a:lnTo>
                    <a:pt x="386295" y="439953"/>
                  </a:lnTo>
                  <a:lnTo>
                    <a:pt x="392938" y="444449"/>
                  </a:lnTo>
                  <a:lnTo>
                    <a:pt x="401078" y="446100"/>
                  </a:lnTo>
                  <a:lnTo>
                    <a:pt x="434721" y="446100"/>
                  </a:lnTo>
                  <a:lnTo>
                    <a:pt x="442849" y="444449"/>
                  </a:lnTo>
                  <a:lnTo>
                    <a:pt x="449491" y="439953"/>
                  </a:lnTo>
                  <a:lnTo>
                    <a:pt x="453974" y="433298"/>
                  </a:lnTo>
                  <a:lnTo>
                    <a:pt x="455625" y="425170"/>
                  </a:lnTo>
                  <a:lnTo>
                    <a:pt x="455625" y="27139"/>
                  </a:lnTo>
                  <a:close/>
                </a:path>
                <a:path w="3456304" h="452120">
                  <a:moveTo>
                    <a:pt x="817410" y="5981"/>
                  </a:moveTo>
                  <a:lnTo>
                    <a:pt x="530974" y="5981"/>
                  </a:lnTo>
                  <a:lnTo>
                    <a:pt x="522846" y="7632"/>
                  </a:lnTo>
                  <a:lnTo>
                    <a:pt x="516204" y="12115"/>
                  </a:lnTo>
                  <a:lnTo>
                    <a:pt x="511721" y="18757"/>
                  </a:lnTo>
                  <a:lnTo>
                    <a:pt x="510082" y="26873"/>
                  </a:lnTo>
                  <a:lnTo>
                    <a:pt x="510082" y="424929"/>
                  </a:lnTo>
                  <a:lnTo>
                    <a:pt x="511721" y="433044"/>
                  </a:lnTo>
                  <a:lnTo>
                    <a:pt x="516204" y="439699"/>
                  </a:lnTo>
                  <a:lnTo>
                    <a:pt x="522846" y="444207"/>
                  </a:lnTo>
                  <a:lnTo>
                    <a:pt x="530974" y="445858"/>
                  </a:lnTo>
                  <a:lnTo>
                    <a:pt x="756932" y="445858"/>
                  </a:lnTo>
                  <a:lnTo>
                    <a:pt x="777887" y="394093"/>
                  </a:lnTo>
                  <a:lnTo>
                    <a:pt x="585508" y="373329"/>
                  </a:lnTo>
                  <a:lnTo>
                    <a:pt x="585508" y="254596"/>
                  </a:lnTo>
                  <a:lnTo>
                    <a:pt x="710946" y="254596"/>
                  </a:lnTo>
                  <a:lnTo>
                    <a:pt x="719112" y="252945"/>
                  </a:lnTo>
                  <a:lnTo>
                    <a:pt x="725792" y="248450"/>
                  </a:lnTo>
                  <a:lnTo>
                    <a:pt x="730300" y="241795"/>
                  </a:lnTo>
                  <a:lnTo>
                    <a:pt x="731951" y="233667"/>
                  </a:lnTo>
                  <a:lnTo>
                    <a:pt x="731951" y="202831"/>
                  </a:lnTo>
                  <a:lnTo>
                    <a:pt x="730300" y="194716"/>
                  </a:lnTo>
                  <a:lnTo>
                    <a:pt x="725792" y="188061"/>
                  </a:lnTo>
                  <a:lnTo>
                    <a:pt x="719112" y="183565"/>
                  </a:lnTo>
                  <a:lnTo>
                    <a:pt x="710946" y="181914"/>
                  </a:lnTo>
                  <a:lnTo>
                    <a:pt x="585508" y="181914"/>
                  </a:lnTo>
                  <a:lnTo>
                    <a:pt x="585508" y="78536"/>
                  </a:lnTo>
                  <a:lnTo>
                    <a:pt x="793305" y="78536"/>
                  </a:lnTo>
                  <a:lnTo>
                    <a:pt x="788771" y="68135"/>
                  </a:lnTo>
                  <a:lnTo>
                    <a:pt x="788009" y="59232"/>
                  </a:lnTo>
                  <a:lnTo>
                    <a:pt x="789660" y="50241"/>
                  </a:lnTo>
                  <a:lnTo>
                    <a:pt x="793711" y="41656"/>
                  </a:lnTo>
                  <a:lnTo>
                    <a:pt x="817410" y="5981"/>
                  </a:lnTo>
                  <a:close/>
                </a:path>
                <a:path w="3456304" h="452120">
                  <a:moveTo>
                    <a:pt x="1180249" y="23583"/>
                  </a:moveTo>
                  <a:lnTo>
                    <a:pt x="1176540" y="16992"/>
                  </a:lnTo>
                  <a:lnTo>
                    <a:pt x="1172908" y="10274"/>
                  </a:lnTo>
                  <a:lnTo>
                    <a:pt x="1165771" y="6108"/>
                  </a:lnTo>
                  <a:lnTo>
                    <a:pt x="837349" y="6108"/>
                  </a:lnTo>
                  <a:lnTo>
                    <a:pt x="830681" y="9740"/>
                  </a:lnTo>
                  <a:lnTo>
                    <a:pt x="826973" y="15582"/>
                  </a:lnTo>
                  <a:lnTo>
                    <a:pt x="804951" y="48907"/>
                  </a:lnTo>
                  <a:lnTo>
                    <a:pt x="800646" y="55829"/>
                  </a:lnTo>
                  <a:lnTo>
                    <a:pt x="800100" y="63830"/>
                  </a:lnTo>
                  <a:lnTo>
                    <a:pt x="803668" y="70078"/>
                  </a:lnTo>
                  <a:lnTo>
                    <a:pt x="808583" y="79006"/>
                  </a:lnTo>
                  <a:lnTo>
                    <a:pt x="822058" y="78740"/>
                  </a:lnTo>
                  <a:lnTo>
                    <a:pt x="946835" y="78740"/>
                  </a:lnTo>
                  <a:lnTo>
                    <a:pt x="946835" y="425081"/>
                  </a:lnTo>
                  <a:lnTo>
                    <a:pt x="948474" y="433209"/>
                  </a:lnTo>
                  <a:lnTo>
                    <a:pt x="952931" y="439864"/>
                  </a:lnTo>
                  <a:lnTo>
                    <a:pt x="959573" y="444360"/>
                  </a:lnTo>
                  <a:lnTo>
                    <a:pt x="967714" y="446011"/>
                  </a:lnTo>
                  <a:lnTo>
                    <a:pt x="1001318" y="446011"/>
                  </a:lnTo>
                  <a:lnTo>
                    <a:pt x="1009484" y="444360"/>
                  </a:lnTo>
                  <a:lnTo>
                    <a:pt x="1016139" y="439864"/>
                  </a:lnTo>
                  <a:lnTo>
                    <a:pt x="1020622" y="433209"/>
                  </a:lnTo>
                  <a:lnTo>
                    <a:pt x="1022261" y="425081"/>
                  </a:lnTo>
                  <a:lnTo>
                    <a:pt x="1022261" y="78740"/>
                  </a:lnTo>
                  <a:lnTo>
                    <a:pt x="1138491" y="78740"/>
                  </a:lnTo>
                  <a:lnTo>
                    <a:pt x="1145832" y="78600"/>
                  </a:lnTo>
                  <a:lnTo>
                    <a:pt x="1152436" y="75044"/>
                  </a:lnTo>
                  <a:lnTo>
                    <a:pt x="1175804" y="38227"/>
                  </a:lnTo>
                  <a:lnTo>
                    <a:pt x="1179982" y="31775"/>
                  </a:lnTo>
                  <a:lnTo>
                    <a:pt x="1180249" y="23583"/>
                  </a:lnTo>
                  <a:close/>
                </a:path>
                <a:path w="3456304" h="452120">
                  <a:moveTo>
                    <a:pt x="1507794" y="423316"/>
                  </a:moveTo>
                  <a:lnTo>
                    <a:pt x="1505038" y="416877"/>
                  </a:lnTo>
                  <a:lnTo>
                    <a:pt x="1467383" y="327126"/>
                  </a:lnTo>
                  <a:lnTo>
                    <a:pt x="1436966" y="254596"/>
                  </a:lnTo>
                  <a:lnTo>
                    <a:pt x="1381658" y="122745"/>
                  </a:lnTo>
                  <a:lnTo>
                    <a:pt x="1356410" y="62547"/>
                  </a:lnTo>
                  <a:lnTo>
                    <a:pt x="1356410" y="254596"/>
                  </a:lnTo>
                  <a:lnTo>
                    <a:pt x="1248537" y="254596"/>
                  </a:lnTo>
                  <a:lnTo>
                    <a:pt x="1284084" y="168275"/>
                  </a:lnTo>
                  <a:lnTo>
                    <a:pt x="1290472" y="152654"/>
                  </a:lnTo>
                  <a:lnTo>
                    <a:pt x="1302600" y="122745"/>
                  </a:lnTo>
                  <a:lnTo>
                    <a:pt x="1315186" y="153911"/>
                  </a:lnTo>
                  <a:lnTo>
                    <a:pt x="1321511" y="169468"/>
                  </a:lnTo>
                  <a:lnTo>
                    <a:pt x="1356410" y="254596"/>
                  </a:lnTo>
                  <a:lnTo>
                    <a:pt x="1356410" y="62547"/>
                  </a:lnTo>
                  <a:lnTo>
                    <a:pt x="1338097" y="18872"/>
                  </a:lnTo>
                  <a:lnTo>
                    <a:pt x="1334858" y="11087"/>
                  </a:lnTo>
                  <a:lnTo>
                    <a:pt x="1327251" y="6045"/>
                  </a:lnTo>
                  <a:lnTo>
                    <a:pt x="1278229" y="6045"/>
                  </a:lnTo>
                  <a:lnTo>
                    <a:pt x="1270685" y="11087"/>
                  </a:lnTo>
                  <a:lnTo>
                    <a:pt x="1267523" y="18872"/>
                  </a:lnTo>
                  <a:lnTo>
                    <a:pt x="1101661" y="416953"/>
                  </a:lnTo>
                  <a:lnTo>
                    <a:pt x="1098892" y="423392"/>
                  </a:lnTo>
                  <a:lnTo>
                    <a:pt x="1099642" y="430720"/>
                  </a:lnTo>
                  <a:lnTo>
                    <a:pt x="1103541" y="436676"/>
                  </a:lnTo>
                  <a:lnTo>
                    <a:pt x="1107516" y="442468"/>
                  </a:lnTo>
                  <a:lnTo>
                    <a:pt x="1113980" y="445935"/>
                  </a:lnTo>
                  <a:lnTo>
                    <a:pt x="1164158" y="445935"/>
                  </a:lnTo>
                  <a:lnTo>
                    <a:pt x="1171765" y="440867"/>
                  </a:lnTo>
                  <a:lnTo>
                    <a:pt x="1176020" y="430631"/>
                  </a:lnTo>
                  <a:lnTo>
                    <a:pt x="1218704" y="327126"/>
                  </a:lnTo>
                  <a:lnTo>
                    <a:pt x="1386306" y="327126"/>
                  </a:lnTo>
                  <a:lnTo>
                    <a:pt x="1430020" y="432968"/>
                  </a:lnTo>
                  <a:lnTo>
                    <a:pt x="1433322" y="440778"/>
                  </a:lnTo>
                  <a:lnTo>
                    <a:pt x="1440929" y="445858"/>
                  </a:lnTo>
                  <a:lnTo>
                    <a:pt x="1492783" y="445858"/>
                  </a:lnTo>
                  <a:lnTo>
                    <a:pt x="1499311" y="442391"/>
                  </a:lnTo>
                  <a:lnTo>
                    <a:pt x="1503210" y="436511"/>
                  </a:lnTo>
                  <a:lnTo>
                    <a:pt x="1507058" y="430631"/>
                  </a:lnTo>
                  <a:lnTo>
                    <a:pt x="1507794" y="423316"/>
                  </a:lnTo>
                  <a:close/>
                </a:path>
                <a:path w="3456304" h="452120">
                  <a:moveTo>
                    <a:pt x="1908886" y="224980"/>
                  </a:moveTo>
                  <a:lnTo>
                    <a:pt x="1902942" y="173570"/>
                  </a:lnTo>
                  <a:lnTo>
                    <a:pt x="1885797" y="126072"/>
                  </a:lnTo>
                  <a:lnTo>
                    <a:pt x="1858429" y="84467"/>
                  </a:lnTo>
                  <a:lnTo>
                    <a:pt x="1833321" y="61341"/>
                  </a:lnTo>
                  <a:lnTo>
                    <a:pt x="1833321" y="226021"/>
                  </a:lnTo>
                  <a:lnTo>
                    <a:pt x="1829866" y="258902"/>
                  </a:lnTo>
                  <a:lnTo>
                    <a:pt x="1803527" y="316103"/>
                  </a:lnTo>
                  <a:lnTo>
                    <a:pt x="1757375" y="353987"/>
                  </a:lnTo>
                  <a:lnTo>
                    <a:pt x="1694510" y="371297"/>
                  </a:lnTo>
                  <a:lnTo>
                    <a:pt x="1654733" y="373405"/>
                  </a:lnTo>
                  <a:lnTo>
                    <a:pt x="1610093" y="373405"/>
                  </a:lnTo>
                  <a:lnTo>
                    <a:pt x="1610093" y="78740"/>
                  </a:lnTo>
                  <a:lnTo>
                    <a:pt x="1654200" y="78740"/>
                  </a:lnTo>
                  <a:lnTo>
                    <a:pt x="1693329" y="80619"/>
                  </a:lnTo>
                  <a:lnTo>
                    <a:pt x="1754454" y="96342"/>
                  </a:lnTo>
                  <a:lnTo>
                    <a:pt x="1801596" y="133413"/>
                  </a:lnTo>
                  <a:lnTo>
                    <a:pt x="1829638" y="192100"/>
                  </a:lnTo>
                  <a:lnTo>
                    <a:pt x="1833321" y="226021"/>
                  </a:lnTo>
                  <a:lnTo>
                    <a:pt x="1833321" y="61341"/>
                  </a:lnTo>
                  <a:lnTo>
                    <a:pt x="1788007" y="31076"/>
                  </a:lnTo>
                  <a:lnTo>
                    <a:pt x="1749564" y="17157"/>
                  </a:lnTo>
                  <a:lnTo>
                    <a:pt x="1706168" y="8864"/>
                  </a:lnTo>
                  <a:lnTo>
                    <a:pt x="1657565" y="6108"/>
                  </a:lnTo>
                  <a:lnTo>
                    <a:pt x="1555534" y="6108"/>
                  </a:lnTo>
                  <a:lnTo>
                    <a:pt x="1547418" y="7759"/>
                  </a:lnTo>
                  <a:lnTo>
                    <a:pt x="1540789" y="12255"/>
                  </a:lnTo>
                  <a:lnTo>
                    <a:pt x="1536306" y="18897"/>
                  </a:lnTo>
                  <a:lnTo>
                    <a:pt x="1534668" y="27012"/>
                  </a:lnTo>
                  <a:lnTo>
                    <a:pt x="1534668" y="425081"/>
                  </a:lnTo>
                  <a:lnTo>
                    <a:pt x="1536306" y="433209"/>
                  </a:lnTo>
                  <a:lnTo>
                    <a:pt x="1540789" y="439864"/>
                  </a:lnTo>
                  <a:lnTo>
                    <a:pt x="1547418" y="444360"/>
                  </a:lnTo>
                  <a:lnTo>
                    <a:pt x="1555546" y="446011"/>
                  </a:lnTo>
                  <a:lnTo>
                    <a:pt x="1650352" y="446011"/>
                  </a:lnTo>
                  <a:lnTo>
                    <a:pt x="1706295" y="442772"/>
                  </a:lnTo>
                  <a:lnTo>
                    <a:pt x="1754759" y="432892"/>
                  </a:lnTo>
                  <a:lnTo>
                    <a:pt x="1796516" y="416128"/>
                  </a:lnTo>
                  <a:lnTo>
                    <a:pt x="1832381" y="392239"/>
                  </a:lnTo>
                  <a:lnTo>
                    <a:pt x="1850390" y="373405"/>
                  </a:lnTo>
                  <a:lnTo>
                    <a:pt x="1864817" y="358330"/>
                  </a:lnTo>
                  <a:lnTo>
                    <a:pt x="1888832" y="318173"/>
                  </a:lnTo>
                  <a:lnTo>
                    <a:pt x="1903755" y="273240"/>
                  </a:lnTo>
                  <a:lnTo>
                    <a:pt x="1908886" y="224980"/>
                  </a:lnTo>
                  <a:close/>
                </a:path>
                <a:path w="3456304" h="452120">
                  <a:moveTo>
                    <a:pt x="2292731" y="423316"/>
                  </a:moveTo>
                  <a:lnTo>
                    <a:pt x="2252345" y="327126"/>
                  </a:lnTo>
                  <a:lnTo>
                    <a:pt x="2221903" y="254596"/>
                  </a:lnTo>
                  <a:lnTo>
                    <a:pt x="2166556" y="122745"/>
                  </a:lnTo>
                  <a:lnTo>
                    <a:pt x="2141410" y="62839"/>
                  </a:lnTo>
                  <a:lnTo>
                    <a:pt x="2141410" y="254596"/>
                  </a:lnTo>
                  <a:lnTo>
                    <a:pt x="2033524" y="254596"/>
                  </a:lnTo>
                  <a:lnTo>
                    <a:pt x="2062416" y="184480"/>
                  </a:lnTo>
                  <a:lnTo>
                    <a:pt x="2075434" y="152654"/>
                  </a:lnTo>
                  <a:lnTo>
                    <a:pt x="2081580" y="137502"/>
                  </a:lnTo>
                  <a:lnTo>
                    <a:pt x="2087537" y="122745"/>
                  </a:lnTo>
                  <a:lnTo>
                    <a:pt x="2093823" y="138328"/>
                  </a:lnTo>
                  <a:lnTo>
                    <a:pt x="2106472" y="169468"/>
                  </a:lnTo>
                  <a:lnTo>
                    <a:pt x="2112784" y="184962"/>
                  </a:lnTo>
                  <a:lnTo>
                    <a:pt x="2141410" y="254596"/>
                  </a:lnTo>
                  <a:lnTo>
                    <a:pt x="2141410" y="62839"/>
                  </a:lnTo>
                  <a:lnTo>
                    <a:pt x="2122957" y="18872"/>
                  </a:lnTo>
                  <a:lnTo>
                    <a:pt x="2119795" y="11087"/>
                  </a:lnTo>
                  <a:lnTo>
                    <a:pt x="2112111" y="6045"/>
                  </a:lnTo>
                  <a:lnTo>
                    <a:pt x="2063229" y="6045"/>
                  </a:lnTo>
                  <a:lnTo>
                    <a:pt x="2055622" y="11087"/>
                  </a:lnTo>
                  <a:lnTo>
                    <a:pt x="2052447" y="18872"/>
                  </a:lnTo>
                  <a:lnTo>
                    <a:pt x="1886585" y="416953"/>
                  </a:lnTo>
                  <a:lnTo>
                    <a:pt x="1883829" y="423392"/>
                  </a:lnTo>
                  <a:lnTo>
                    <a:pt x="1884565" y="430720"/>
                  </a:lnTo>
                  <a:lnTo>
                    <a:pt x="1888540" y="436676"/>
                  </a:lnTo>
                  <a:lnTo>
                    <a:pt x="1892452" y="442468"/>
                  </a:lnTo>
                  <a:lnTo>
                    <a:pt x="1898916" y="445935"/>
                  </a:lnTo>
                  <a:lnTo>
                    <a:pt x="1949145" y="445935"/>
                  </a:lnTo>
                  <a:lnTo>
                    <a:pt x="1956689" y="440867"/>
                  </a:lnTo>
                  <a:lnTo>
                    <a:pt x="1960956" y="430631"/>
                  </a:lnTo>
                  <a:lnTo>
                    <a:pt x="2003628" y="327126"/>
                  </a:lnTo>
                  <a:lnTo>
                    <a:pt x="2171242" y="327126"/>
                  </a:lnTo>
                  <a:lnTo>
                    <a:pt x="2214943" y="432968"/>
                  </a:lnTo>
                  <a:lnTo>
                    <a:pt x="2218245" y="440778"/>
                  </a:lnTo>
                  <a:lnTo>
                    <a:pt x="2225852" y="445858"/>
                  </a:lnTo>
                  <a:lnTo>
                    <a:pt x="2277707" y="445858"/>
                  </a:lnTo>
                  <a:lnTo>
                    <a:pt x="2284247" y="442391"/>
                  </a:lnTo>
                  <a:lnTo>
                    <a:pt x="2288146" y="436511"/>
                  </a:lnTo>
                  <a:lnTo>
                    <a:pt x="2291981" y="430631"/>
                  </a:lnTo>
                  <a:lnTo>
                    <a:pt x="2292731" y="423316"/>
                  </a:lnTo>
                  <a:close/>
                </a:path>
                <a:path w="3456304" h="452120">
                  <a:moveTo>
                    <a:pt x="2689441" y="224980"/>
                  </a:moveTo>
                  <a:lnTo>
                    <a:pt x="2683497" y="173570"/>
                  </a:lnTo>
                  <a:lnTo>
                    <a:pt x="2666365" y="126072"/>
                  </a:lnTo>
                  <a:lnTo>
                    <a:pt x="2639009" y="84467"/>
                  </a:lnTo>
                  <a:lnTo>
                    <a:pt x="2632799" y="78740"/>
                  </a:lnTo>
                  <a:lnTo>
                    <a:pt x="2613952" y="61353"/>
                  </a:lnTo>
                  <a:lnTo>
                    <a:pt x="2613952" y="226021"/>
                  </a:lnTo>
                  <a:lnTo>
                    <a:pt x="2610485" y="258902"/>
                  </a:lnTo>
                  <a:lnTo>
                    <a:pt x="2584145" y="316103"/>
                  </a:lnTo>
                  <a:lnTo>
                    <a:pt x="2537993" y="353987"/>
                  </a:lnTo>
                  <a:lnTo>
                    <a:pt x="2475103" y="371297"/>
                  </a:lnTo>
                  <a:lnTo>
                    <a:pt x="2435288" y="373405"/>
                  </a:lnTo>
                  <a:lnTo>
                    <a:pt x="2390711" y="373405"/>
                  </a:lnTo>
                  <a:lnTo>
                    <a:pt x="2390711" y="78740"/>
                  </a:lnTo>
                  <a:lnTo>
                    <a:pt x="2434755" y="78740"/>
                  </a:lnTo>
                  <a:lnTo>
                    <a:pt x="2473883" y="80619"/>
                  </a:lnTo>
                  <a:lnTo>
                    <a:pt x="2535009" y="96342"/>
                  </a:lnTo>
                  <a:lnTo>
                    <a:pt x="2582189" y="133413"/>
                  </a:lnTo>
                  <a:lnTo>
                    <a:pt x="2610256" y="192100"/>
                  </a:lnTo>
                  <a:lnTo>
                    <a:pt x="2613952" y="226021"/>
                  </a:lnTo>
                  <a:lnTo>
                    <a:pt x="2613952" y="61353"/>
                  </a:lnTo>
                  <a:lnTo>
                    <a:pt x="2568587" y="31076"/>
                  </a:lnTo>
                  <a:lnTo>
                    <a:pt x="2530119" y="17157"/>
                  </a:lnTo>
                  <a:lnTo>
                    <a:pt x="2486723" y="8864"/>
                  </a:lnTo>
                  <a:lnTo>
                    <a:pt x="2438120" y="6108"/>
                  </a:lnTo>
                  <a:lnTo>
                    <a:pt x="2336165" y="6108"/>
                  </a:lnTo>
                  <a:lnTo>
                    <a:pt x="2328037" y="7759"/>
                  </a:lnTo>
                  <a:lnTo>
                    <a:pt x="2321407" y="12255"/>
                  </a:lnTo>
                  <a:lnTo>
                    <a:pt x="2316924" y="18897"/>
                  </a:lnTo>
                  <a:lnTo>
                    <a:pt x="2315286" y="27012"/>
                  </a:lnTo>
                  <a:lnTo>
                    <a:pt x="2315286" y="425081"/>
                  </a:lnTo>
                  <a:lnTo>
                    <a:pt x="2316924" y="433209"/>
                  </a:lnTo>
                  <a:lnTo>
                    <a:pt x="2321407" y="439864"/>
                  </a:lnTo>
                  <a:lnTo>
                    <a:pt x="2328037" y="444360"/>
                  </a:lnTo>
                  <a:lnTo>
                    <a:pt x="2336165" y="446011"/>
                  </a:lnTo>
                  <a:lnTo>
                    <a:pt x="2430983" y="446011"/>
                  </a:lnTo>
                  <a:lnTo>
                    <a:pt x="2486926" y="442772"/>
                  </a:lnTo>
                  <a:lnTo>
                    <a:pt x="2535390" y="432892"/>
                  </a:lnTo>
                  <a:lnTo>
                    <a:pt x="2577160" y="416128"/>
                  </a:lnTo>
                  <a:lnTo>
                    <a:pt x="2613075" y="392239"/>
                  </a:lnTo>
                  <a:lnTo>
                    <a:pt x="2631071" y="373405"/>
                  </a:lnTo>
                  <a:lnTo>
                    <a:pt x="2645486" y="358330"/>
                  </a:lnTo>
                  <a:lnTo>
                    <a:pt x="2669463" y="318173"/>
                  </a:lnTo>
                  <a:lnTo>
                    <a:pt x="2684335" y="273240"/>
                  </a:lnTo>
                  <a:lnTo>
                    <a:pt x="2689441" y="224980"/>
                  </a:lnTo>
                  <a:close/>
                </a:path>
                <a:path w="3456304" h="452120">
                  <a:moveTo>
                    <a:pt x="3156115" y="226021"/>
                  </a:moveTo>
                  <a:lnTo>
                    <a:pt x="3151670" y="179908"/>
                  </a:lnTo>
                  <a:lnTo>
                    <a:pt x="3138894" y="137223"/>
                  </a:lnTo>
                  <a:lnTo>
                    <a:pt x="3118624" y="98793"/>
                  </a:lnTo>
                  <a:lnTo>
                    <a:pt x="3091700" y="65468"/>
                  </a:lnTo>
                  <a:lnTo>
                    <a:pt x="3080550" y="56159"/>
                  </a:lnTo>
                  <a:lnTo>
                    <a:pt x="3080550" y="226021"/>
                  </a:lnTo>
                  <a:lnTo>
                    <a:pt x="3073311" y="275399"/>
                  </a:lnTo>
                  <a:lnTo>
                    <a:pt x="3053016" y="317449"/>
                  </a:lnTo>
                  <a:lnTo>
                    <a:pt x="3021660" y="350164"/>
                  </a:lnTo>
                  <a:lnTo>
                    <a:pt x="2981287" y="371348"/>
                  </a:lnTo>
                  <a:lnTo>
                    <a:pt x="2933954" y="378879"/>
                  </a:lnTo>
                  <a:lnTo>
                    <a:pt x="2886570" y="371348"/>
                  </a:lnTo>
                  <a:lnTo>
                    <a:pt x="2846197" y="350164"/>
                  </a:lnTo>
                  <a:lnTo>
                    <a:pt x="2814853" y="317449"/>
                  </a:lnTo>
                  <a:lnTo>
                    <a:pt x="2794558" y="275361"/>
                  </a:lnTo>
                  <a:lnTo>
                    <a:pt x="2787345" y="226021"/>
                  </a:lnTo>
                  <a:lnTo>
                    <a:pt x="2794571" y="176644"/>
                  </a:lnTo>
                  <a:lnTo>
                    <a:pt x="2814866" y="134556"/>
                  </a:lnTo>
                  <a:lnTo>
                    <a:pt x="2846222" y="101866"/>
                  </a:lnTo>
                  <a:lnTo>
                    <a:pt x="2886583" y="80695"/>
                  </a:lnTo>
                  <a:lnTo>
                    <a:pt x="2933954" y="73164"/>
                  </a:lnTo>
                  <a:lnTo>
                    <a:pt x="2981287" y="80695"/>
                  </a:lnTo>
                  <a:lnTo>
                    <a:pt x="3021660" y="101866"/>
                  </a:lnTo>
                  <a:lnTo>
                    <a:pt x="3053016" y="134556"/>
                  </a:lnTo>
                  <a:lnTo>
                    <a:pt x="3073336" y="176644"/>
                  </a:lnTo>
                  <a:lnTo>
                    <a:pt x="3080550" y="226021"/>
                  </a:lnTo>
                  <a:lnTo>
                    <a:pt x="3080550" y="56159"/>
                  </a:lnTo>
                  <a:lnTo>
                    <a:pt x="3058934" y="38087"/>
                  </a:lnTo>
                  <a:lnTo>
                    <a:pt x="3021190" y="17487"/>
                  </a:lnTo>
                  <a:lnTo>
                    <a:pt x="2979255" y="4508"/>
                  </a:lnTo>
                  <a:lnTo>
                    <a:pt x="2934017" y="0"/>
                  </a:lnTo>
                  <a:lnTo>
                    <a:pt x="2888691" y="4508"/>
                  </a:lnTo>
                  <a:lnTo>
                    <a:pt x="2846730" y="17500"/>
                  </a:lnTo>
                  <a:lnTo>
                    <a:pt x="2808948" y="38100"/>
                  </a:lnTo>
                  <a:lnTo>
                    <a:pt x="2776194" y="65493"/>
                  </a:lnTo>
                  <a:lnTo>
                    <a:pt x="2749283" y="98831"/>
                  </a:lnTo>
                  <a:lnTo>
                    <a:pt x="2729039" y="137248"/>
                  </a:lnTo>
                  <a:lnTo>
                    <a:pt x="2716288" y="179933"/>
                  </a:lnTo>
                  <a:lnTo>
                    <a:pt x="2711856" y="226021"/>
                  </a:lnTo>
                  <a:lnTo>
                    <a:pt x="2716301" y="272110"/>
                  </a:lnTo>
                  <a:lnTo>
                    <a:pt x="2729052" y="314782"/>
                  </a:lnTo>
                  <a:lnTo>
                    <a:pt x="2749308" y="353187"/>
                  </a:lnTo>
                  <a:lnTo>
                    <a:pt x="2776220" y="386511"/>
                  </a:lnTo>
                  <a:lnTo>
                    <a:pt x="2808973" y="413880"/>
                  </a:lnTo>
                  <a:lnTo>
                    <a:pt x="2846755" y="434479"/>
                  </a:lnTo>
                  <a:lnTo>
                    <a:pt x="2888704" y="447459"/>
                  </a:lnTo>
                  <a:lnTo>
                    <a:pt x="2934017" y="451967"/>
                  </a:lnTo>
                  <a:lnTo>
                    <a:pt x="2979331" y="447459"/>
                  </a:lnTo>
                  <a:lnTo>
                    <a:pt x="3021279" y="434479"/>
                  </a:lnTo>
                  <a:lnTo>
                    <a:pt x="3059036" y="413880"/>
                  </a:lnTo>
                  <a:lnTo>
                    <a:pt x="3091789" y="386511"/>
                  </a:lnTo>
                  <a:lnTo>
                    <a:pt x="3097936" y="378879"/>
                  </a:lnTo>
                  <a:lnTo>
                    <a:pt x="3118688" y="353187"/>
                  </a:lnTo>
                  <a:lnTo>
                    <a:pt x="3138932" y="314782"/>
                  </a:lnTo>
                  <a:lnTo>
                    <a:pt x="3151682" y="272110"/>
                  </a:lnTo>
                  <a:lnTo>
                    <a:pt x="3156115" y="226021"/>
                  </a:lnTo>
                  <a:close/>
                </a:path>
                <a:path w="3456304" h="452120">
                  <a:moveTo>
                    <a:pt x="3455847" y="320598"/>
                  </a:moveTo>
                  <a:lnTo>
                    <a:pt x="3446856" y="271119"/>
                  </a:lnTo>
                  <a:lnTo>
                    <a:pt x="3423577" y="236080"/>
                  </a:lnTo>
                  <a:lnTo>
                    <a:pt x="3391585" y="212445"/>
                  </a:lnTo>
                  <a:lnTo>
                    <a:pt x="3356445" y="197180"/>
                  </a:lnTo>
                  <a:lnTo>
                    <a:pt x="3323729" y="187223"/>
                  </a:lnTo>
                  <a:lnTo>
                    <a:pt x="3323590" y="187223"/>
                  </a:lnTo>
                  <a:lnTo>
                    <a:pt x="3318002" y="185686"/>
                  </a:lnTo>
                  <a:lnTo>
                    <a:pt x="3284474" y="175615"/>
                  </a:lnTo>
                  <a:lnTo>
                    <a:pt x="3259747" y="164185"/>
                  </a:lnTo>
                  <a:lnTo>
                    <a:pt x="3244443" y="148463"/>
                  </a:lnTo>
                  <a:lnTo>
                    <a:pt x="3239211" y="125476"/>
                  </a:lnTo>
                  <a:lnTo>
                    <a:pt x="3245345" y="99110"/>
                  </a:lnTo>
                  <a:lnTo>
                    <a:pt x="3261131" y="83172"/>
                  </a:lnTo>
                  <a:lnTo>
                    <a:pt x="3282619" y="75323"/>
                  </a:lnTo>
                  <a:lnTo>
                    <a:pt x="3305873" y="73228"/>
                  </a:lnTo>
                  <a:lnTo>
                    <a:pt x="3332175" y="75438"/>
                  </a:lnTo>
                  <a:lnTo>
                    <a:pt x="3358400" y="81813"/>
                  </a:lnTo>
                  <a:lnTo>
                    <a:pt x="3383419" y="91986"/>
                  </a:lnTo>
                  <a:lnTo>
                    <a:pt x="3406089" y="105600"/>
                  </a:lnTo>
                  <a:lnTo>
                    <a:pt x="3412477" y="110185"/>
                  </a:lnTo>
                  <a:lnTo>
                    <a:pt x="3420834" y="110756"/>
                  </a:lnTo>
                  <a:lnTo>
                    <a:pt x="3427971" y="107213"/>
                  </a:lnTo>
                  <a:lnTo>
                    <a:pt x="3434905" y="103581"/>
                  </a:lnTo>
                  <a:lnTo>
                    <a:pt x="3439210" y="96507"/>
                  </a:lnTo>
                  <a:lnTo>
                    <a:pt x="3439210" y="73228"/>
                  </a:lnTo>
                  <a:lnTo>
                    <a:pt x="3439210" y="45415"/>
                  </a:lnTo>
                  <a:lnTo>
                    <a:pt x="3403409" y="20307"/>
                  </a:lnTo>
                  <a:lnTo>
                    <a:pt x="3340189" y="2438"/>
                  </a:lnTo>
                  <a:lnTo>
                    <a:pt x="3306419" y="63"/>
                  </a:lnTo>
                  <a:lnTo>
                    <a:pt x="3258820" y="6007"/>
                  </a:lnTo>
                  <a:lnTo>
                    <a:pt x="3219335" y="22999"/>
                  </a:lnTo>
                  <a:lnTo>
                    <a:pt x="3189376" y="49771"/>
                  </a:lnTo>
                  <a:lnTo>
                    <a:pt x="3170377" y="85077"/>
                  </a:lnTo>
                  <a:lnTo>
                    <a:pt x="3163722" y="127660"/>
                  </a:lnTo>
                  <a:lnTo>
                    <a:pt x="3175076" y="181635"/>
                  </a:lnTo>
                  <a:lnTo>
                    <a:pt x="3204756" y="217893"/>
                  </a:lnTo>
                  <a:lnTo>
                    <a:pt x="3246132" y="241274"/>
                  </a:lnTo>
                  <a:lnTo>
                    <a:pt x="3292614" y="256692"/>
                  </a:lnTo>
                  <a:lnTo>
                    <a:pt x="3296450" y="257733"/>
                  </a:lnTo>
                  <a:lnTo>
                    <a:pt x="3332099" y="268478"/>
                  </a:lnTo>
                  <a:lnTo>
                    <a:pt x="3358388" y="280720"/>
                  </a:lnTo>
                  <a:lnTo>
                    <a:pt x="3374656" y="297599"/>
                  </a:lnTo>
                  <a:lnTo>
                    <a:pt x="3380219" y="322287"/>
                  </a:lnTo>
                  <a:lnTo>
                    <a:pt x="3375444" y="346316"/>
                  </a:lnTo>
                  <a:lnTo>
                    <a:pt x="3361525" y="364083"/>
                  </a:lnTo>
                  <a:lnTo>
                    <a:pt x="3339058" y="375094"/>
                  </a:lnTo>
                  <a:lnTo>
                    <a:pt x="3308642" y="378879"/>
                  </a:lnTo>
                  <a:lnTo>
                    <a:pt x="3280283" y="376466"/>
                  </a:lnTo>
                  <a:lnTo>
                    <a:pt x="3252559" y="369468"/>
                  </a:lnTo>
                  <a:lnTo>
                    <a:pt x="3226663" y="358305"/>
                  </a:lnTo>
                  <a:lnTo>
                    <a:pt x="3203791" y="343382"/>
                  </a:lnTo>
                  <a:lnTo>
                    <a:pt x="3197453" y="338226"/>
                  </a:lnTo>
                  <a:lnTo>
                    <a:pt x="3188703" y="337261"/>
                  </a:lnTo>
                  <a:lnTo>
                    <a:pt x="3181566" y="340804"/>
                  </a:lnTo>
                  <a:lnTo>
                    <a:pt x="3174365" y="344271"/>
                  </a:lnTo>
                  <a:lnTo>
                    <a:pt x="3169780" y="351675"/>
                  </a:lnTo>
                  <a:lnTo>
                    <a:pt x="3169780" y="404469"/>
                  </a:lnTo>
                  <a:lnTo>
                    <a:pt x="3173222" y="410997"/>
                  </a:lnTo>
                  <a:lnTo>
                    <a:pt x="3207016" y="430352"/>
                  </a:lnTo>
                  <a:lnTo>
                    <a:pt x="3273704" y="449465"/>
                  </a:lnTo>
                  <a:lnTo>
                    <a:pt x="3308705" y="452043"/>
                  </a:lnTo>
                  <a:lnTo>
                    <a:pt x="3358324" y="446049"/>
                  </a:lnTo>
                  <a:lnTo>
                    <a:pt x="3399104" y="428777"/>
                  </a:lnTo>
                  <a:lnTo>
                    <a:pt x="3429787" y="401370"/>
                  </a:lnTo>
                  <a:lnTo>
                    <a:pt x="3441725" y="378879"/>
                  </a:lnTo>
                  <a:lnTo>
                    <a:pt x="3449129" y="364934"/>
                  </a:lnTo>
                  <a:lnTo>
                    <a:pt x="3455847" y="320598"/>
                  </a:lnTo>
                  <a:close/>
                </a:path>
              </a:pathLst>
            </a:custGeom>
            <a:solidFill>
              <a:srgbClr val="30302F"/>
            </a:solidFill>
          </p:spPr>
          <p:txBody>
            <a:bodyPr wrap="square" lIns="0" tIns="0" rIns="0" bIns="0" rtlCol="0"/>
            <a:lstStyle/>
            <a:p>
              <a:endParaRPr/>
            </a:p>
          </p:txBody>
        </p:sp>
        <p:pic>
          <p:nvPicPr>
            <p:cNvPr id="22" name="object 22"/>
            <p:cNvPicPr/>
            <p:nvPr/>
          </p:nvPicPr>
          <p:blipFill>
            <a:blip r:embed="rId16" cstate="print"/>
            <a:stretch>
              <a:fillRect/>
            </a:stretch>
          </p:blipFill>
          <p:spPr>
            <a:xfrm>
              <a:off x="6360378" y="3173704"/>
              <a:ext cx="85590" cy="85379"/>
            </a:xfrm>
            <a:prstGeom prst="rect">
              <a:avLst/>
            </a:prstGeom>
          </p:spPr>
        </p:pic>
      </p:grpSp>
      <p:sp>
        <p:nvSpPr>
          <p:cNvPr id="23" name="object 23"/>
          <p:cNvSpPr txBox="1">
            <a:spLocks noGrp="1"/>
          </p:cNvSpPr>
          <p:nvPr>
            <p:ph type="title"/>
          </p:nvPr>
        </p:nvSpPr>
        <p:spPr>
          <a:xfrm>
            <a:off x="2604452" y="788547"/>
            <a:ext cx="4182745" cy="452120"/>
          </a:xfrm>
          <a:prstGeom prst="rect">
            <a:avLst/>
          </a:prstGeom>
        </p:spPr>
        <p:txBody>
          <a:bodyPr vert="horz" wrap="square" lIns="0" tIns="12065" rIns="0" bIns="0" rtlCol="0">
            <a:spAutoFit/>
          </a:bodyPr>
          <a:lstStyle/>
          <a:p>
            <a:pPr marL="12700" algn="ctr">
              <a:lnSpc>
                <a:spcPct val="100000"/>
              </a:lnSpc>
              <a:spcBef>
                <a:spcPts val="95"/>
              </a:spcBef>
            </a:pPr>
            <a:r>
              <a:rPr sz="2800" spc="-5" dirty="0">
                <a:solidFill>
                  <a:srgbClr val="FFFFFF"/>
                </a:solidFill>
              </a:rPr>
              <a:t>13°</a:t>
            </a:r>
            <a:r>
              <a:rPr sz="2800" spc="15" dirty="0">
                <a:solidFill>
                  <a:srgbClr val="FFFFFF"/>
                </a:solidFill>
              </a:rPr>
              <a:t> </a:t>
            </a:r>
            <a:r>
              <a:rPr sz="2800" spc="-10" dirty="0" err="1">
                <a:solidFill>
                  <a:srgbClr val="FFFFFF"/>
                </a:solidFill>
              </a:rPr>
              <a:t>Salário</a:t>
            </a:r>
            <a:endParaRPr sz="2800" dirty="0"/>
          </a:p>
        </p:txBody>
      </p:sp>
      <p:sp>
        <p:nvSpPr>
          <p:cNvPr id="24" name="object 23">
            <a:extLst>
              <a:ext uri="{FF2B5EF4-FFF2-40B4-BE49-F238E27FC236}">
                <a16:creationId xmlns:a16="http://schemas.microsoft.com/office/drawing/2014/main" id="{BA03D478-2154-BE04-32B3-E125E3960488}"/>
              </a:ext>
            </a:extLst>
          </p:cNvPr>
          <p:cNvSpPr txBox="1">
            <a:spLocks/>
          </p:cNvSpPr>
          <p:nvPr/>
        </p:nvSpPr>
        <p:spPr>
          <a:xfrm>
            <a:off x="6235867" y="3977843"/>
            <a:ext cx="3155783" cy="289182"/>
          </a:xfrm>
          <a:prstGeom prst="rect">
            <a:avLst/>
          </a:prstGeom>
        </p:spPr>
        <p:txBody>
          <a:bodyPr vert="horz" wrap="square" lIns="0" tIns="12065" rIns="0" bIns="0" rtlCol="0">
            <a:spAutoFit/>
          </a:bodyPr>
          <a:lstStyle>
            <a:lvl1pPr>
              <a:defRPr sz="2400" b="0" i="0">
                <a:solidFill>
                  <a:srgbClr val="211F1A"/>
                </a:solidFill>
                <a:latin typeface="Calibri"/>
                <a:ea typeface="+mj-ea"/>
                <a:cs typeface="Calibri"/>
              </a:defRPr>
            </a:lvl1pPr>
          </a:lstStyle>
          <a:p>
            <a:pPr marL="12700" algn="ctr">
              <a:spcBef>
                <a:spcPts val="95"/>
              </a:spcBef>
            </a:pPr>
            <a:r>
              <a:rPr lang="pt-BR" sz="1800" kern="0" spc="-5" dirty="0">
                <a:solidFill>
                  <a:srgbClr val="FFFFFF"/>
                </a:solidFill>
              </a:rPr>
              <a:t>Por: Gabriel Alves</a:t>
            </a:r>
            <a:endParaRPr lang="pt-BR" sz="1800" kern="0" dirty="0"/>
          </a:p>
        </p:txBody>
      </p:sp>
      <p:pic>
        <p:nvPicPr>
          <p:cNvPr id="25" name="Picture 2">
            <a:extLst>
              <a:ext uri="{FF2B5EF4-FFF2-40B4-BE49-F238E27FC236}">
                <a16:creationId xmlns:a16="http://schemas.microsoft.com/office/drawing/2014/main" id="{528B84AC-74CE-40FA-A2FC-1CDDF1F181AC}"/>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193801" y="1264565"/>
            <a:ext cx="1095375" cy="352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620" y="-11888"/>
            <a:ext cx="9143999" cy="5143497"/>
            <a:chOff x="-15240" y="-11888"/>
            <a:chExt cx="9143999" cy="5143497"/>
          </a:xfrm>
        </p:grpSpPr>
        <p:pic>
          <p:nvPicPr>
            <p:cNvPr id="3" name="object 3"/>
            <p:cNvPicPr/>
            <p:nvPr/>
          </p:nvPicPr>
          <p:blipFill>
            <a:blip r:embed="rId2" cstate="print"/>
            <a:stretch>
              <a:fillRect/>
            </a:stretch>
          </p:blipFill>
          <p:spPr>
            <a:xfrm>
              <a:off x="-15240" y="-11888"/>
              <a:ext cx="9143999" cy="5143497"/>
            </a:xfrm>
            <a:prstGeom prst="rect">
              <a:avLst/>
            </a:prstGeom>
          </p:spPr>
        </p:pic>
        <p:pic>
          <p:nvPicPr>
            <p:cNvPr id="4" name="object 4"/>
            <p:cNvPicPr/>
            <p:nvPr/>
          </p:nvPicPr>
          <p:blipFill>
            <a:blip r:embed="rId3" cstate="print"/>
            <a:stretch>
              <a:fillRect/>
            </a:stretch>
          </p:blipFill>
          <p:spPr>
            <a:xfrm>
              <a:off x="0" y="719378"/>
              <a:ext cx="9128759" cy="3704793"/>
            </a:xfrm>
            <a:prstGeom prst="rect">
              <a:avLst/>
            </a:prstGeom>
          </p:spPr>
        </p:pic>
      </p:grpSp>
      <p:sp>
        <p:nvSpPr>
          <p:cNvPr id="5" name="object 5"/>
          <p:cNvSpPr txBox="1">
            <a:spLocks noGrp="1"/>
          </p:cNvSpPr>
          <p:nvPr>
            <p:ph type="title"/>
          </p:nvPr>
        </p:nvSpPr>
        <p:spPr>
          <a:xfrm>
            <a:off x="7620" y="1731005"/>
            <a:ext cx="9143999" cy="1764073"/>
          </a:xfrm>
          <a:prstGeom prst="rect">
            <a:avLst/>
          </a:prstGeom>
        </p:spPr>
        <p:txBody>
          <a:bodyPr vert="horz" wrap="square" lIns="0" tIns="12700" rIns="0" bIns="0" rtlCol="0" anchor="t">
            <a:spAutoFit/>
          </a:bodyPr>
          <a:lstStyle/>
          <a:p>
            <a:pPr marL="1776730" marR="5080" indent="-1765300" algn="ctr">
              <a:lnSpc>
                <a:spcPct val="150100"/>
              </a:lnSpc>
              <a:spcBef>
                <a:spcPts val="100"/>
              </a:spcBef>
            </a:pPr>
            <a:r>
              <a:rPr lang="pt-BR" sz="4000" spc="-5" dirty="0">
                <a:solidFill>
                  <a:schemeClr val="bg1"/>
                </a:solidFill>
                <a:ea typeface="Calibri"/>
              </a:rPr>
              <a:t>13° Salário Maternidade</a:t>
            </a:r>
            <a:br>
              <a:rPr lang="pt-BR" sz="4000" spc="-5" dirty="0">
                <a:solidFill>
                  <a:srgbClr val="FFFFFF"/>
                </a:solidFill>
                <a:ea typeface="Calibri"/>
              </a:rPr>
            </a:br>
            <a:endParaRPr lang="pt-BR" sz="4000" spc="-5" dirty="0">
              <a:solidFill>
                <a:srgbClr val="FFFFFF"/>
              </a:solidFill>
              <a:ea typeface="Calibri"/>
            </a:endParaRPr>
          </a:p>
        </p:txBody>
      </p:sp>
      <p:grpSp>
        <p:nvGrpSpPr>
          <p:cNvPr id="6" name="object 6"/>
          <p:cNvGrpSpPr/>
          <p:nvPr/>
        </p:nvGrpSpPr>
        <p:grpSpPr>
          <a:xfrm>
            <a:off x="6316132" y="4128023"/>
            <a:ext cx="2513330" cy="581660"/>
            <a:chOff x="6316132" y="4128023"/>
            <a:chExt cx="2513330" cy="581660"/>
          </a:xfrm>
        </p:grpSpPr>
        <p:sp>
          <p:nvSpPr>
            <p:cNvPr id="7" name="object 7"/>
            <p:cNvSpPr/>
            <p:nvPr/>
          </p:nvSpPr>
          <p:spPr>
            <a:xfrm>
              <a:off x="6836245" y="4200067"/>
              <a:ext cx="1992630" cy="418465"/>
            </a:xfrm>
            <a:custGeom>
              <a:avLst/>
              <a:gdLst/>
              <a:ahLst/>
              <a:cxnLst/>
              <a:rect l="l" t="t" r="r" b="b"/>
              <a:pathLst>
                <a:path w="1992629" h="418464">
                  <a:moveTo>
                    <a:pt x="254889" y="8585"/>
                  </a:moveTo>
                  <a:lnTo>
                    <a:pt x="249631" y="3378"/>
                  </a:lnTo>
                  <a:lnTo>
                    <a:pt x="243192" y="3378"/>
                  </a:lnTo>
                  <a:lnTo>
                    <a:pt x="221348" y="3378"/>
                  </a:lnTo>
                  <a:lnTo>
                    <a:pt x="218008" y="5003"/>
                  </a:lnTo>
                  <a:lnTo>
                    <a:pt x="127469" y="120218"/>
                  </a:lnTo>
                  <a:lnTo>
                    <a:pt x="36906" y="5003"/>
                  </a:lnTo>
                  <a:lnTo>
                    <a:pt x="33566" y="3378"/>
                  </a:lnTo>
                  <a:lnTo>
                    <a:pt x="5270" y="3378"/>
                  </a:lnTo>
                  <a:lnTo>
                    <a:pt x="0" y="8585"/>
                  </a:lnTo>
                  <a:lnTo>
                    <a:pt x="0" y="243916"/>
                  </a:lnTo>
                  <a:lnTo>
                    <a:pt x="5245" y="249186"/>
                  </a:lnTo>
                  <a:lnTo>
                    <a:pt x="36385" y="249186"/>
                  </a:lnTo>
                  <a:lnTo>
                    <a:pt x="41643" y="243967"/>
                  </a:lnTo>
                  <a:lnTo>
                    <a:pt x="41617" y="81051"/>
                  </a:lnTo>
                  <a:lnTo>
                    <a:pt x="122288" y="183248"/>
                  </a:lnTo>
                  <a:lnTo>
                    <a:pt x="131953" y="183222"/>
                  </a:lnTo>
                  <a:lnTo>
                    <a:pt x="212648" y="81076"/>
                  </a:lnTo>
                  <a:lnTo>
                    <a:pt x="212623" y="243890"/>
                  </a:lnTo>
                  <a:lnTo>
                    <a:pt x="217881" y="249161"/>
                  </a:lnTo>
                  <a:lnTo>
                    <a:pt x="249605" y="249161"/>
                  </a:lnTo>
                  <a:lnTo>
                    <a:pt x="254863" y="243916"/>
                  </a:lnTo>
                  <a:lnTo>
                    <a:pt x="254889" y="8585"/>
                  </a:lnTo>
                  <a:close/>
                </a:path>
                <a:path w="1992629" h="418464">
                  <a:moveTo>
                    <a:pt x="610628" y="417639"/>
                  </a:moveTo>
                  <a:lnTo>
                    <a:pt x="583628" y="378650"/>
                  </a:lnTo>
                  <a:lnTo>
                    <a:pt x="587273" y="376821"/>
                  </a:lnTo>
                  <a:lnTo>
                    <a:pt x="589368" y="375526"/>
                  </a:lnTo>
                  <a:lnTo>
                    <a:pt x="603377" y="355219"/>
                  </a:lnTo>
                  <a:lnTo>
                    <a:pt x="603377" y="346303"/>
                  </a:lnTo>
                  <a:lnTo>
                    <a:pt x="571881" y="323532"/>
                  </a:lnTo>
                  <a:lnTo>
                    <a:pt x="563702" y="323557"/>
                  </a:lnTo>
                  <a:lnTo>
                    <a:pt x="547624" y="324954"/>
                  </a:lnTo>
                  <a:lnTo>
                    <a:pt x="547624" y="417639"/>
                  </a:lnTo>
                  <a:lnTo>
                    <a:pt x="549770" y="417918"/>
                  </a:lnTo>
                  <a:lnTo>
                    <a:pt x="560793" y="417639"/>
                  </a:lnTo>
                  <a:lnTo>
                    <a:pt x="560793" y="335165"/>
                  </a:lnTo>
                  <a:lnTo>
                    <a:pt x="562356" y="335013"/>
                  </a:lnTo>
                  <a:lnTo>
                    <a:pt x="575271" y="334670"/>
                  </a:lnTo>
                  <a:lnTo>
                    <a:pt x="580161" y="336181"/>
                  </a:lnTo>
                  <a:lnTo>
                    <a:pt x="587489" y="342188"/>
                  </a:lnTo>
                  <a:lnTo>
                    <a:pt x="589318" y="346773"/>
                  </a:lnTo>
                  <a:lnTo>
                    <a:pt x="589318" y="356298"/>
                  </a:lnTo>
                  <a:lnTo>
                    <a:pt x="566051" y="374281"/>
                  </a:lnTo>
                  <a:lnTo>
                    <a:pt x="566051" y="374815"/>
                  </a:lnTo>
                  <a:lnTo>
                    <a:pt x="595744" y="417639"/>
                  </a:lnTo>
                  <a:lnTo>
                    <a:pt x="598068" y="417893"/>
                  </a:lnTo>
                  <a:lnTo>
                    <a:pt x="605675" y="418020"/>
                  </a:lnTo>
                  <a:lnTo>
                    <a:pt x="610628" y="417639"/>
                  </a:lnTo>
                  <a:close/>
                </a:path>
                <a:path w="1992629" h="418464">
                  <a:moveTo>
                    <a:pt x="660057" y="13182"/>
                  </a:moveTo>
                  <a:lnTo>
                    <a:pt x="655942" y="5727"/>
                  </a:lnTo>
                  <a:lnTo>
                    <a:pt x="652005" y="3378"/>
                  </a:lnTo>
                  <a:lnTo>
                    <a:pt x="468350" y="3378"/>
                  </a:lnTo>
                  <a:lnTo>
                    <a:pt x="464642" y="5410"/>
                  </a:lnTo>
                  <a:lnTo>
                    <a:pt x="462572" y="8686"/>
                  </a:lnTo>
                  <a:lnTo>
                    <a:pt x="450253" y="27317"/>
                  </a:lnTo>
                  <a:lnTo>
                    <a:pt x="447789" y="31191"/>
                  </a:lnTo>
                  <a:lnTo>
                    <a:pt x="447535" y="35648"/>
                  </a:lnTo>
                  <a:lnTo>
                    <a:pt x="449503" y="39128"/>
                  </a:lnTo>
                  <a:lnTo>
                    <a:pt x="452247" y="44157"/>
                  </a:lnTo>
                  <a:lnTo>
                    <a:pt x="459778" y="43929"/>
                  </a:lnTo>
                  <a:lnTo>
                    <a:pt x="529564" y="43929"/>
                  </a:lnTo>
                  <a:lnTo>
                    <a:pt x="529590" y="243916"/>
                  </a:lnTo>
                  <a:lnTo>
                    <a:pt x="534784" y="249161"/>
                  </a:lnTo>
                  <a:lnTo>
                    <a:pt x="566521" y="249161"/>
                  </a:lnTo>
                  <a:lnTo>
                    <a:pt x="571779" y="243916"/>
                  </a:lnTo>
                  <a:lnTo>
                    <a:pt x="571779" y="43929"/>
                  </a:lnTo>
                  <a:lnTo>
                    <a:pt x="640854" y="43929"/>
                  </a:lnTo>
                  <a:lnTo>
                    <a:pt x="644550" y="41897"/>
                  </a:lnTo>
                  <a:lnTo>
                    <a:pt x="657606" y="21361"/>
                  </a:lnTo>
                  <a:lnTo>
                    <a:pt x="659930" y="17741"/>
                  </a:lnTo>
                  <a:lnTo>
                    <a:pt x="660057" y="13182"/>
                  </a:lnTo>
                  <a:close/>
                </a:path>
                <a:path w="1992629" h="418464">
                  <a:moveTo>
                    <a:pt x="843254" y="236588"/>
                  </a:moveTo>
                  <a:lnTo>
                    <a:pt x="820674" y="182803"/>
                  </a:lnTo>
                  <a:lnTo>
                    <a:pt x="803630" y="142227"/>
                  </a:lnTo>
                  <a:lnTo>
                    <a:pt x="772706" y="68567"/>
                  </a:lnTo>
                  <a:lnTo>
                    <a:pt x="758596" y="34963"/>
                  </a:lnTo>
                  <a:lnTo>
                    <a:pt x="758596" y="142227"/>
                  </a:lnTo>
                  <a:lnTo>
                    <a:pt x="698309" y="142227"/>
                  </a:lnTo>
                  <a:lnTo>
                    <a:pt x="714489" y="103060"/>
                  </a:lnTo>
                  <a:lnTo>
                    <a:pt x="725220" y="76809"/>
                  </a:lnTo>
                  <a:lnTo>
                    <a:pt x="728573" y="68567"/>
                  </a:lnTo>
                  <a:lnTo>
                    <a:pt x="732078" y="77292"/>
                  </a:lnTo>
                  <a:lnTo>
                    <a:pt x="742708" y="103365"/>
                  </a:lnTo>
                  <a:lnTo>
                    <a:pt x="758596" y="142227"/>
                  </a:lnTo>
                  <a:lnTo>
                    <a:pt x="758596" y="34963"/>
                  </a:lnTo>
                  <a:lnTo>
                    <a:pt x="748347" y="10553"/>
                  </a:lnTo>
                  <a:lnTo>
                    <a:pt x="746531" y="6184"/>
                  </a:lnTo>
                  <a:lnTo>
                    <a:pt x="742264" y="3378"/>
                  </a:lnTo>
                  <a:lnTo>
                    <a:pt x="714883" y="3378"/>
                  </a:lnTo>
                  <a:lnTo>
                    <a:pt x="710641" y="6210"/>
                  </a:lnTo>
                  <a:lnTo>
                    <a:pt x="708875" y="10579"/>
                  </a:lnTo>
                  <a:lnTo>
                    <a:pt x="616089" y="232981"/>
                  </a:lnTo>
                  <a:lnTo>
                    <a:pt x="614565" y="236588"/>
                  </a:lnTo>
                  <a:lnTo>
                    <a:pt x="614972" y="240639"/>
                  </a:lnTo>
                  <a:lnTo>
                    <a:pt x="617169" y="243992"/>
                  </a:lnTo>
                  <a:lnTo>
                    <a:pt x="619366" y="247218"/>
                  </a:lnTo>
                  <a:lnTo>
                    <a:pt x="623023" y="249161"/>
                  </a:lnTo>
                  <a:lnTo>
                    <a:pt x="651052" y="249161"/>
                  </a:lnTo>
                  <a:lnTo>
                    <a:pt x="655294" y="246341"/>
                  </a:lnTo>
                  <a:lnTo>
                    <a:pt x="681570" y="182803"/>
                  </a:lnTo>
                  <a:lnTo>
                    <a:pt x="775322" y="182803"/>
                  </a:lnTo>
                  <a:lnTo>
                    <a:pt x="799744" y="241985"/>
                  </a:lnTo>
                  <a:lnTo>
                    <a:pt x="801585" y="246341"/>
                  </a:lnTo>
                  <a:lnTo>
                    <a:pt x="805827" y="249161"/>
                  </a:lnTo>
                  <a:lnTo>
                    <a:pt x="834872" y="249161"/>
                  </a:lnTo>
                  <a:lnTo>
                    <a:pt x="838492" y="247218"/>
                  </a:lnTo>
                  <a:lnTo>
                    <a:pt x="840676" y="243967"/>
                  </a:lnTo>
                  <a:lnTo>
                    <a:pt x="842848" y="240639"/>
                  </a:lnTo>
                  <a:lnTo>
                    <a:pt x="843254" y="236588"/>
                  </a:lnTo>
                  <a:close/>
                </a:path>
                <a:path w="1992629" h="418464">
                  <a:moveTo>
                    <a:pt x="1067562" y="125641"/>
                  </a:moveTo>
                  <a:lnTo>
                    <a:pt x="1054646" y="70408"/>
                  </a:lnTo>
                  <a:lnTo>
                    <a:pt x="1025321" y="34226"/>
                  </a:lnTo>
                  <a:lnTo>
                    <a:pt x="1025321" y="126250"/>
                  </a:lnTo>
                  <a:lnTo>
                    <a:pt x="1023378" y="144614"/>
                  </a:lnTo>
                  <a:lnTo>
                    <a:pt x="996353" y="189052"/>
                  </a:lnTo>
                  <a:lnTo>
                    <a:pt x="947686" y="207378"/>
                  </a:lnTo>
                  <a:lnTo>
                    <a:pt x="925436" y="208546"/>
                  </a:lnTo>
                  <a:lnTo>
                    <a:pt x="900455" y="208546"/>
                  </a:lnTo>
                  <a:lnTo>
                    <a:pt x="900455" y="43903"/>
                  </a:lnTo>
                  <a:lnTo>
                    <a:pt x="925131" y="43903"/>
                  </a:lnTo>
                  <a:lnTo>
                    <a:pt x="965542" y="48209"/>
                  </a:lnTo>
                  <a:lnTo>
                    <a:pt x="1007554" y="74498"/>
                  </a:lnTo>
                  <a:lnTo>
                    <a:pt x="1025321" y="126250"/>
                  </a:lnTo>
                  <a:lnTo>
                    <a:pt x="1025321" y="34226"/>
                  </a:lnTo>
                  <a:lnTo>
                    <a:pt x="978458" y="9512"/>
                  </a:lnTo>
                  <a:lnTo>
                    <a:pt x="926985" y="3327"/>
                  </a:lnTo>
                  <a:lnTo>
                    <a:pt x="863523" y="3327"/>
                  </a:lnTo>
                  <a:lnTo>
                    <a:pt x="858266" y="8559"/>
                  </a:lnTo>
                  <a:lnTo>
                    <a:pt x="858266" y="243890"/>
                  </a:lnTo>
                  <a:lnTo>
                    <a:pt x="863523" y="249161"/>
                  </a:lnTo>
                  <a:lnTo>
                    <a:pt x="922972" y="249161"/>
                  </a:lnTo>
                  <a:lnTo>
                    <a:pt x="981379" y="241833"/>
                  </a:lnTo>
                  <a:lnTo>
                    <a:pt x="1024801" y="219100"/>
                  </a:lnTo>
                  <a:lnTo>
                    <a:pt x="1056360" y="177723"/>
                  </a:lnTo>
                  <a:lnTo>
                    <a:pt x="1064691" y="152615"/>
                  </a:lnTo>
                  <a:lnTo>
                    <a:pt x="1067562" y="125641"/>
                  </a:lnTo>
                  <a:close/>
                </a:path>
                <a:path w="1992629" h="418464">
                  <a:moveTo>
                    <a:pt x="1282204" y="236562"/>
                  </a:moveTo>
                  <a:lnTo>
                    <a:pt x="1259624" y="182778"/>
                  </a:lnTo>
                  <a:lnTo>
                    <a:pt x="1242593" y="142227"/>
                  </a:lnTo>
                  <a:lnTo>
                    <a:pt x="1211681" y="68567"/>
                  </a:lnTo>
                  <a:lnTo>
                    <a:pt x="1197597" y="35039"/>
                  </a:lnTo>
                  <a:lnTo>
                    <a:pt x="1197597" y="142227"/>
                  </a:lnTo>
                  <a:lnTo>
                    <a:pt x="1137285" y="142227"/>
                  </a:lnTo>
                  <a:lnTo>
                    <a:pt x="1153464" y="103060"/>
                  </a:lnTo>
                  <a:lnTo>
                    <a:pt x="1164209" y="76822"/>
                  </a:lnTo>
                  <a:lnTo>
                    <a:pt x="1167574" y="68567"/>
                  </a:lnTo>
                  <a:lnTo>
                    <a:pt x="1174610" y="86004"/>
                  </a:lnTo>
                  <a:lnTo>
                    <a:pt x="1197597" y="142227"/>
                  </a:lnTo>
                  <a:lnTo>
                    <a:pt x="1197597" y="35039"/>
                  </a:lnTo>
                  <a:lnTo>
                    <a:pt x="1185481" y="6184"/>
                  </a:lnTo>
                  <a:lnTo>
                    <a:pt x="1181239" y="3378"/>
                  </a:lnTo>
                  <a:lnTo>
                    <a:pt x="1153833" y="3378"/>
                  </a:lnTo>
                  <a:lnTo>
                    <a:pt x="1149578" y="6210"/>
                  </a:lnTo>
                  <a:lnTo>
                    <a:pt x="1147826" y="10579"/>
                  </a:lnTo>
                  <a:lnTo>
                    <a:pt x="1053503" y="236562"/>
                  </a:lnTo>
                  <a:lnTo>
                    <a:pt x="1053922" y="240614"/>
                  </a:lnTo>
                  <a:lnTo>
                    <a:pt x="1056119" y="243967"/>
                  </a:lnTo>
                  <a:lnTo>
                    <a:pt x="1058316" y="247167"/>
                  </a:lnTo>
                  <a:lnTo>
                    <a:pt x="1061974" y="249135"/>
                  </a:lnTo>
                  <a:lnTo>
                    <a:pt x="1090002" y="249135"/>
                  </a:lnTo>
                  <a:lnTo>
                    <a:pt x="1094244" y="246316"/>
                  </a:lnTo>
                  <a:lnTo>
                    <a:pt x="1120521" y="182778"/>
                  </a:lnTo>
                  <a:lnTo>
                    <a:pt x="1214259" y="182778"/>
                  </a:lnTo>
                  <a:lnTo>
                    <a:pt x="1238694" y="241960"/>
                  </a:lnTo>
                  <a:lnTo>
                    <a:pt x="1240536" y="246316"/>
                  </a:lnTo>
                  <a:lnTo>
                    <a:pt x="1244777" y="249135"/>
                  </a:lnTo>
                  <a:lnTo>
                    <a:pt x="1273822" y="249135"/>
                  </a:lnTo>
                  <a:lnTo>
                    <a:pt x="1277442" y="247167"/>
                  </a:lnTo>
                  <a:lnTo>
                    <a:pt x="1281798" y="240614"/>
                  </a:lnTo>
                  <a:lnTo>
                    <a:pt x="1282204" y="236562"/>
                  </a:lnTo>
                  <a:close/>
                </a:path>
                <a:path w="1992629" h="418464">
                  <a:moveTo>
                    <a:pt x="1504073" y="125641"/>
                  </a:moveTo>
                  <a:lnTo>
                    <a:pt x="1500759" y="96926"/>
                  </a:lnTo>
                  <a:lnTo>
                    <a:pt x="1491183" y="70383"/>
                  </a:lnTo>
                  <a:lnTo>
                    <a:pt x="1475879" y="47129"/>
                  </a:lnTo>
                  <a:lnTo>
                    <a:pt x="1472374" y="43903"/>
                  </a:lnTo>
                  <a:lnTo>
                    <a:pt x="1461884" y="34239"/>
                  </a:lnTo>
                  <a:lnTo>
                    <a:pt x="1461884" y="126250"/>
                  </a:lnTo>
                  <a:lnTo>
                    <a:pt x="1459941" y="144614"/>
                  </a:lnTo>
                  <a:lnTo>
                    <a:pt x="1432928" y="189052"/>
                  </a:lnTo>
                  <a:lnTo>
                    <a:pt x="1384249" y="207378"/>
                  </a:lnTo>
                  <a:lnTo>
                    <a:pt x="1361998" y="208546"/>
                  </a:lnTo>
                  <a:lnTo>
                    <a:pt x="1337030" y="208546"/>
                  </a:lnTo>
                  <a:lnTo>
                    <a:pt x="1337030" y="43903"/>
                  </a:lnTo>
                  <a:lnTo>
                    <a:pt x="1361694" y="43903"/>
                  </a:lnTo>
                  <a:lnTo>
                    <a:pt x="1402105" y="48209"/>
                  </a:lnTo>
                  <a:lnTo>
                    <a:pt x="1444129" y="74498"/>
                  </a:lnTo>
                  <a:lnTo>
                    <a:pt x="1461884" y="126250"/>
                  </a:lnTo>
                  <a:lnTo>
                    <a:pt x="1461884" y="34239"/>
                  </a:lnTo>
                  <a:lnTo>
                    <a:pt x="1415021" y="9512"/>
                  </a:lnTo>
                  <a:lnTo>
                    <a:pt x="1363560" y="3327"/>
                  </a:lnTo>
                  <a:lnTo>
                    <a:pt x="1300086" y="3327"/>
                  </a:lnTo>
                  <a:lnTo>
                    <a:pt x="1294841" y="8559"/>
                  </a:lnTo>
                  <a:lnTo>
                    <a:pt x="1294841" y="243890"/>
                  </a:lnTo>
                  <a:lnTo>
                    <a:pt x="1300086" y="249161"/>
                  </a:lnTo>
                  <a:lnTo>
                    <a:pt x="1359547" y="249161"/>
                  </a:lnTo>
                  <a:lnTo>
                    <a:pt x="1417929" y="241833"/>
                  </a:lnTo>
                  <a:lnTo>
                    <a:pt x="1461363" y="219100"/>
                  </a:lnTo>
                  <a:lnTo>
                    <a:pt x="1492897" y="177723"/>
                  </a:lnTo>
                  <a:lnTo>
                    <a:pt x="1501216" y="152615"/>
                  </a:lnTo>
                  <a:lnTo>
                    <a:pt x="1504073" y="125641"/>
                  </a:lnTo>
                  <a:close/>
                </a:path>
                <a:path w="1992629" h="418464">
                  <a:moveTo>
                    <a:pt x="1765046" y="126250"/>
                  </a:moveTo>
                  <a:lnTo>
                    <a:pt x="1755432" y="76657"/>
                  </a:lnTo>
                  <a:lnTo>
                    <a:pt x="1731899" y="40881"/>
                  </a:lnTo>
                  <a:lnTo>
                    <a:pt x="1729066" y="36576"/>
                  </a:lnTo>
                  <a:lnTo>
                    <a:pt x="1722831" y="32346"/>
                  </a:lnTo>
                  <a:lnTo>
                    <a:pt x="1722831" y="126250"/>
                  </a:lnTo>
                  <a:lnTo>
                    <a:pt x="1716595" y="160134"/>
                  </a:lnTo>
                  <a:lnTo>
                    <a:pt x="1699374" y="187210"/>
                  </a:lnTo>
                  <a:lnTo>
                    <a:pt x="1673377" y="205155"/>
                  </a:lnTo>
                  <a:lnTo>
                    <a:pt x="1640865" y="211645"/>
                  </a:lnTo>
                  <a:lnTo>
                    <a:pt x="1608315" y="205155"/>
                  </a:lnTo>
                  <a:lnTo>
                    <a:pt x="1582318" y="187210"/>
                  </a:lnTo>
                  <a:lnTo>
                    <a:pt x="1565084" y="160134"/>
                  </a:lnTo>
                  <a:lnTo>
                    <a:pt x="1558836" y="126250"/>
                  </a:lnTo>
                  <a:lnTo>
                    <a:pt x="1565084" y="92379"/>
                  </a:lnTo>
                  <a:lnTo>
                    <a:pt x="1582318" y="65316"/>
                  </a:lnTo>
                  <a:lnTo>
                    <a:pt x="1608315" y="47383"/>
                  </a:lnTo>
                  <a:lnTo>
                    <a:pt x="1640865" y="40881"/>
                  </a:lnTo>
                  <a:lnTo>
                    <a:pt x="1673377" y="47383"/>
                  </a:lnTo>
                  <a:lnTo>
                    <a:pt x="1699374" y="65316"/>
                  </a:lnTo>
                  <a:lnTo>
                    <a:pt x="1716595" y="92379"/>
                  </a:lnTo>
                  <a:lnTo>
                    <a:pt x="1722831" y="126250"/>
                  </a:lnTo>
                  <a:lnTo>
                    <a:pt x="1722831" y="32346"/>
                  </a:lnTo>
                  <a:lnTo>
                    <a:pt x="1689646" y="9766"/>
                  </a:lnTo>
                  <a:lnTo>
                    <a:pt x="1640865" y="0"/>
                  </a:lnTo>
                  <a:lnTo>
                    <a:pt x="1592059" y="9766"/>
                  </a:lnTo>
                  <a:lnTo>
                    <a:pt x="1552625" y="36576"/>
                  </a:lnTo>
                  <a:lnTo>
                    <a:pt x="1526260" y="76657"/>
                  </a:lnTo>
                  <a:lnTo>
                    <a:pt x="1516646" y="126250"/>
                  </a:lnTo>
                  <a:lnTo>
                    <a:pt x="1526260" y="175856"/>
                  </a:lnTo>
                  <a:lnTo>
                    <a:pt x="1552638" y="215950"/>
                  </a:lnTo>
                  <a:lnTo>
                    <a:pt x="1592072" y="242760"/>
                  </a:lnTo>
                  <a:lnTo>
                    <a:pt x="1640865" y="252539"/>
                  </a:lnTo>
                  <a:lnTo>
                    <a:pt x="1689646" y="242760"/>
                  </a:lnTo>
                  <a:lnTo>
                    <a:pt x="1729066" y="215950"/>
                  </a:lnTo>
                  <a:lnTo>
                    <a:pt x="1731899" y="211645"/>
                  </a:lnTo>
                  <a:lnTo>
                    <a:pt x="1755432" y="175856"/>
                  </a:lnTo>
                  <a:lnTo>
                    <a:pt x="1765046" y="126250"/>
                  </a:lnTo>
                  <a:close/>
                </a:path>
                <a:path w="1992629" h="418464">
                  <a:moveTo>
                    <a:pt x="1932673" y="179082"/>
                  </a:moveTo>
                  <a:lnTo>
                    <a:pt x="1906117" y="124599"/>
                  </a:lnTo>
                  <a:lnTo>
                    <a:pt x="1858822" y="104559"/>
                  </a:lnTo>
                  <a:lnTo>
                    <a:pt x="1855584" y="103682"/>
                  </a:lnTo>
                  <a:lnTo>
                    <a:pt x="1836864" y="98056"/>
                  </a:lnTo>
                  <a:lnTo>
                    <a:pt x="1823046" y="91668"/>
                  </a:lnTo>
                  <a:lnTo>
                    <a:pt x="1814487" y="82880"/>
                  </a:lnTo>
                  <a:lnTo>
                    <a:pt x="1811566" y="70040"/>
                  </a:lnTo>
                  <a:lnTo>
                    <a:pt x="1814995" y="55295"/>
                  </a:lnTo>
                  <a:lnTo>
                    <a:pt x="1823834" y="46393"/>
                  </a:lnTo>
                  <a:lnTo>
                    <a:pt x="1835861" y="42011"/>
                  </a:lnTo>
                  <a:lnTo>
                    <a:pt x="1848853" y="40830"/>
                  </a:lnTo>
                  <a:lnTo>
                    <a:pt x="1863559" y="42075"/>
                  </a:lnTo>
                  <a:lnTo>
                    <a:pt x="1878228" y="45631"/>
                  </a:lnTo>
                  <a:lnTo>
                    <a:pt x="1892223" y="51333"/>
                  </a:lnTo>
                  <a:lnTo>
                    <a:pt x="1904898" y="58940"/>
                  </a:lnTo>
                  <a:lnTo>
                    <a:pt x="1908467" y="61506"/>
                  </a:lnTo>
                  <a:lnTo>
                    <a:pt x="1913153" y="61861"/>
                  </a:lnTo>
                  <a:lnTo>
                    <a:pt x="1921040" y="57810"/>
                  </a:lnTo>
                  <a:lnTo>
                    <a:pt x="1923478" y="53809"/>
                  </a:lnTo>
                  <a:lnTo>
                    <a:pt x="1923478" y="40830"/>
                  </a:lnTo>
                  <a:lnTo>
                    <a:pt x="1923478" y="25311"/>
                  </a:lnTo>
                  <a:lnTo>
                    <a:pt x="1886432" y="5181"/>
                  </a:lnTo>
                  <a:lnTo>
                    <a:pt x="1849196" y="0"/>
                  </a:lnTo>
                  <a:lnTo>
                    <a:pt x="1816582" y="5143"/>
                  </a:lnTo>
                  <a:lnTo>
                    <a:pt x="1791373" y="19659"/>
                  </a:lnTo>
                  <a:lnTo>
                    <a:pt x="1775129" y="42164"/>
                  </a:lnTo>
                  <a:lnTo>
                    <a:pt x="1769376" y="71272"/>
                  </a:lnTo>
                  <a:lnTo>
                    <a:pt x="1775726" y="101434"/>
                  </a:lnTo>
                  <a:lnTo>
                    <a:pt x="1792325" y="121691"/>
                  </a:lnTo>
                  <a:lnTo>
                    <a:pt x="1815477" y="134759"/>
                  </a:lnTo>
                  <a:lnTo>
                    <a:pt x="1841461" y="143383"/>
                  </a:lnTo>
                  <a:lnTo>
                    <a:pt x="1843582" y="143929"/>
                  </a:lnTo>
                  <a:lnTo>
                    <a:pt x="1863521" y="149936"/>
                  </a:lnTo>
                  <a:lnTo>
                    <a:pt x="1878241" y="156781"/>
                  </a:lnTo>
                  <a:lnTo>
                    <a:pt x="1887334" y="166217"/>
                  </a:lnTo>
                  <a:lnTo>
                    <a:pt x="1890458" y="180022"/>
                  </a:lnTo>
                  <a:lnTo>
                    <a:pt x="1887778" y="193446"/>
                  </a:lnTo>
                  <a:lnTo>
                    <a:pt x="1879981" y="203377"/>
                  </a:lnTo>
                  <a:lnTo>
                    <a:pt x="1867408" y="209537"/>
                  </a:lnTo>
                  <a:lnTo>
                    <a:pt x="1850415" y="211645"/>
                  </a:lnTo>
                  <a:lnTo>
                    <a:pt x="1834578" y="210286"/>
                  </a:lnTo>
                  <a:lnTo>
                    <a:pt x="1819084" y="206387"/>
                  </a:lnTo>
                  <a:lnTo>
                    <a:pt x="1804606" y="200152"/>
                  </a:lnTo>
                  <a:lnTo>
                    <a:pt x="1791817" y="191833"/>
                  </a:lnTo>
                  <a:lnTo>
                    <a:pt x="1788261" y="188976"/>
                  </a:lnTo>
                  <a:lnTo>
                    <a:pt x="1783372" y="188404"/>
                  </a:lnTo>
                  <a:lnTo>
                    <a:pt x="1775320" y="192354"/>
                  </a:lnTo>
                  <a:lnTo>
                    <a:pt x="1772716" y="196456"/>
                  </a:lnTo>
                  <a:lnTo>
                    <a:pt x="1772716" y="225996"/>
                  </a:lnTo>
                  <a:lnTo>
                    <a:pt x="1811540" y="246926"/>
                  </a:lnTo>
                  <a:lnTo>
                    <a:pt x="1850390" y="252514"/>
                  </a:lnTo>
                  <a:lnTo>
                    <a:pt x="1884324" y="247307"/>
                  </a:lnTo>
                  <a:lnTo>
                    <a:pt x="1910270" y="232524"/>
                  </a:lnTo>
                  <a:lnTo>
                    <a:pt x="1925218" y="211645"/>
                  </a:lnTo>
                  <a:lnTo>
                    <a:pt x="1926844" y="209384"/>
                  </a:lnTo>
                  <a:lnTo>
                    <a:pt x="1932673" y="179082"/>
                  </a:lnTo>
                  <a:close/>
                </a:path>
                <a:path w="1992629" h="418464">
                  <a:moveTo>
                    <a:pt x="1982279" y="38823"/>
                  </a:moveTo>
                  <a:lnTo>
                    <a:pt x="1972995" y="26936"/>
                  </a:lnTo>
                  <a:lnTo>
                    <a:pt x="1975345" y="26568"/>
                  </a:lnTo>
                  <a:lnTo>
                    <a:pt x="1977085" y="25717"/>
                  </a:lnTo>
                  <a:lnTo>
                    <a:pt x="1978304" y="24371"/>
                  </a:lnTo>
                  <a:lnTo>
                    <a:pt x="1979345" y="23266"/>
                  </a:lnTo>
                  <a:lnTo>
                    <a:pt x="1979510" y="23088"/>
                  </a:lnTo>
                  <a:lnTo>
                    <a:pt x="1980107" y="21412"/>
                  </a:lnTo>
                  <a:lnTo>
                    <a:pt x="1980107" y="17818"/>
                  </a:lnTo>
                  <a:lnTo>
                    <a:pt x="1974519" y="12128"/>
                  </a:lnTo>
                  <a:lnTo>
                    <a:pt x="1974519" y="18834"/>
                  </a:lnTo>
                  <a:lnTo>
                    <a:pt x="1974519" y="20586"/>
                  </a:lnTo>
                  <a:lnTo>
                    <a:pt x="1970151" y="23266"/>
                  </a:lnTo>
                  <a:lnTo>
                    <a:pt x="1963496" y="23266"/>
                  </a:lnTo>
                  <a:lnTo>
                    <a:pt x="1963496" y="16433"/>
                  </a:lnTo>
                  <a:lnTo>
                    <a:pt x="1971281" y="16433"/>
                  </a:lnTo>
                  <a:lnTo>
                    <a:pt x="1971725" y="16560"/>
                  </a:lnTo>
                  <a:lnTo>
                    <a:pt x="1972576" y="16637"/>
                  </a:lnTo>
                  <a:lnTo>
                    <a:pt x="1973300" y="17018"/>
                  </a:lnTo>
                  <a:lnTo>
                    <a:pt x="1974291" y="18110"/>
                  </a:lnTo>
                  <a:lnTo>
                    <a:pt x="1974519" y="18834"/>
                  </a:lnTo>
                  <a:lnTo>
                    <a:pt x="1974519" y="12128"/>
                  </a:lnTo>
                  <a:lnTo>
                    <a:pt x="1972322" y="11836"/>
                  </a:lnTo>
                  <a:lnTo>
                    <a:pt x="1957959" y="11836"/>
                  </a:lnTo>
                  <a:lnTo>
                    <a:pt x="1957959" y="38798"/>
                  </a:lnTo>
                  <a:lnTo>
                    <a:pt x="1963445" y="38798"/>
                  </a:lnTo>
                  <a:lnTo>
                    <a:pt x="1963445" y="27546"/>
                  </a:lnTo>
                  <a:lnTo>
                    <a:pt x="1965794" y="27546"/>
                  </a:lnTo>
                  <a:lnTo>
                    <a:pt x="1966709" y="27622"/>
                  </a:lnTo>
                  <a:lnTo>
                    <a:pt x="1967268" y="27889"/>
                  </a:lnTo>
                  <a:lnTo>
                    <a:pt x="1967865" y="28092"/>
                  </a:lnTo>
                  <a:lnTo>
                    <a:pt x="1971802" y="32994"/>
                  </a:lnTo>
                  <a:lnTo>
                    <a:pt x="1975764" y="38823"/>
                  </a:lnTo>
                  <a:lnTo>
                    <a:pt x="1982279" y="38823"/>
                  </a:lnTo>
                  <a:close/>
                </a:path>
                <a:path w="1992629" h="418464">
                  <a:moveTo>
                    <a:pt x="1992591" y="26365"/>
                  </a:moveTo>
                  <a:lnTo>
                    <a:pt x="1990712" y="17094"/>
                  </a:lnTo>
                  <a:lnTo>
                    <a:pt x="1988858" y="14363"/>
                  </a:lnTo>
                  <a:lnTo>
                    <a:pt x="1988858" y="26365"/>
                  </a:lnTo>
                  <a:lnTo>
                    <a:pt x="1987283" y="34201"/>
                  </a:lnTo>
                  <a:lnTo>
                    <a:pt x="1982965" y="40601"/>
                  </a:lnTo>
                  <a:lnTo>
                    <a:pt x="1976564" y="44932"/>
                  </a:lnTo>
                  <a:lnTo>
                    <a:pt x="1968728" y="46507"/>
                  </a:lnTo>
                  <a:lnTo>
                    <a:pt x="1960867" y="44932"/>
                  </a:lnTo>
                  <a:lnTo>
                    <a:pt x="1954441" y="40601"/>
                  </a:lnTo>
                  <a:lnTo>
                    <a:pt x="1950123" y="34201"/>
                  </a:lnTo>
                  <a:lnTo>
                    <a:pt x="1948535" y="26365"/>
                  </a:lnTo>
                  <a:lnTo>
                    <a:pt x="1950123" y="18542"/>
                  </a:lnTo>
                  <a:lnTo>
                    <a:pt x="1954441" y="12141"/>
                  </a:lnTo>
                  <a:lnTo>
                    <a:pt x="1960867" y="7823"/>
                  </a:lnTo>
                  <a:lnTo>
                    <a:pt x="1968728" y="6235"/>
                  </a:lnTo>
                  <a:lnTo>
                    <a:pt x="1976551" y="7823"/>
                  </a:lnTo>
                  <a:lnTo>
                    <a:pt x="1982952" y="12141"/>
                  </a:lnTo>
                  <a:lnTo>
                    <a:pt x="1987270" y="18542"/>
                  </a:lnTo>
                  <a:lnTo>
                    <a:pt x="1988858" y="26365"/>
                  </a:lnTo>
                  <a:lnTo>
                    <a:pt x="1988858" y="14363"/>
                  </a:lnTo>
                  <a:lnTo>
                    <a:pt x="1985594" y="9525"/>
                  </a:lnTo>
                  <a:lnTo>
                    <a:pt x="1980730" y="6235"/>
                  </a:lnTo>
                  <a:lnTo>
                    <a:pt x="1978012" y="4406"/>
                  </a:lnTo>
                  <a:lnTo>
                    <a:pt x="1968728" y="2527"/>
                  </a:lnTo>
                  <a:lnTo>
                    <a:pt x="1959419" y="4406"/>
                  </a:lnTo>
                  <a:lnTo>
                    <a:pt x="1951812" y="9525"/>
                  </a:lnTo>
                  <a:lnTo>
                    <a:pt x="1946681" y="17094"/>
                  </a:lnTo>
                  <a:lnTo>
                    <a:pt x="1944801" y="26365"/>
                  </a:lnTo>
                  <a:lnTo>
                    <a:pt x="1946681" y="35661"/>
                  </a:lnTo>
                  <a:lnTo>
                    <a:pt x="1951812" y="43230"/>
                  </a:lnTo>
                  <a:lnTo>
                    <a:pt x="1959419" y="48336"/>
                  </a:lnTo>
                  <a:lnTo>
                    <a:pt x="1968728" y="50203"/>
                  </a:lnTo>
                  <a:lnTo>
                    <a:pt x="1977999" y="48336"/>
                  </a:lnTo>
                  <a:lnTo>
                    <a:pt x="1980704" y="46507"/>
                  </a:lnTo>
                  <a:lnTo>
                    <a:pt x="1985581" y="43230"/>
                  </a:lnTo>
                  <a:lnTo>
                    <a:pt x="1990712" y="35648"/>
                  </a:lnTo>
                  <a:lnTo>
                    <a:pt x="1992591" y="26365"/>
                  </a:lnTo>
                  <a:close/>
                </a:path>
              </a:pathLst>
            </a:custGeom>
            <a:solidFill>
              <a:srgbClr val="FFFFFF"/>
            </a:solidFill>
          </p:spPr>
          <p:txBody>
            <a:bodyPr wrap="square" lIns="0" tIns="0" rIns="0" bIns="0" rtlCol="0"/>
            <a:lstStyle/>
            <a:p>
              <a:endParaRPr/>
            </a:p>
          </p:txBody>
        </p:sp>
        <p:pic>
          <p:nvPicPr>
            <p:cNvPr id="8" name="object 8"/>
            <p:cNvPicPr/>
            <p:nvPr/>
          </p:nvPicPr>
          <p:blipFill>
            <a:blip r:embed="rId4" cstate="print"/>
            <a:stretch>
              <a:fillRect/>
            </a:stretch>
          </p:blipFill>
          <p:spPr>
            <a:xfrm>
              <a:off x="7492921" y="4524673"/>
              <a:ext cx="65820" cy="93433"/>
            </a:xfrm>
            <a:prstGeom prst="rect">
              <a:avLst/>
            </a:prstGeom>
          </p:spPr>
        </p:pic>
        <p:sp>
          <p:nvSpPr>
            <p:cNvPr id="9" name="object 9"/>
            <p:cNvSpPr/>
            <p:nvPr/>
          </p:nvSpPr>
          <p:spPr>
            <a:xfrm>
              <a:off x="7676611" y="4525137"/>
              <a:ext cx="52705" cy="92710"/>
            </a:xfrm>
            <a:custGeom>
              <a:avLst/>
              <a:gdLst/>
              <a:ahLst/>
              <a:cxnLst/>
              <a:rect l="l" t="t" r="r" b="b"/>
              <a:pathLst>
                <a:path w="52704" h="92710">
                  <a:moveTo>
                    <a:pt x="50989" y="0"/>
                  </a:moveTo>
                  <a:lnTo>
                    <a:pt x="0" y="0"/>
                  </a:lnTo>
                  <a:lnTo>
                    <a:pt x="0" y="92535"/>
                  </a:lnTo>
                  <a:lnTo>
                    <a:pt x="51998" y="92535"/>
                  </a:lnTo>
                  <a:lnTo>
                    <a:pt x="52283" y="90709"/>
                  </a:lnTo>
                  <a:lnTo>
                    <a:pt x="52386" y="84644"/>
                  </a:lnTo>
                  <a:lnTo>
                    <a:pt x="51998" y="81053"/>
                  </a:lnTo>
                  <a:lnTo>
                    <a:pt x="13174" y="81053"/>
                  </a:lnTo>
                  <a:lnTo>
                    <a:pt x="13174" y="49393"/>
                  </a:lnTo>
                  <a:lnTo>
                    <a:pt x="43379" y="49393"/>
                  </a:lnTo>
                  <a:lnTo>
                    <a:pt x="43845" y="45523"/>
                  </a:lnTo>
                  <a:lnTo>
                    <a:pt x="43379" y="37941"/>
                  </a:lnTo>
                  <a:lnTo>
                    <a:pt x="13174" y="37941"/>
                  </a:lnTo>
                  <a:lnTo>
                    <a:pt x="13174" y="11449"/>
                  </a:lnTo>
                  <a:lnTo>
                    <a:pt x="50989" y="11449"/>
                  </a:lnTo>
                  <a:lnTo>
                    <a:pt x="51273" y="9656"/>
                  </a:lnTo>
                  <a:lnTo>
                    <a:pt x="51351" y="3588"/>
                  </a:lnTo>
                  <a:lnTo>
                    <a:pt x="50989" y="0"/>
                  </a:lnTo>
                  <a:close/>
                </a:path>
              </a:pathLst>
            </a:custGeom>
            <a:solidFill>
              <a:srgbClr val="FFFFFF"/>
            </a:solidFill>
          </p:spPr>
          <p:txBody>
            <a:bodyPr wrap="square" lIns="0" tIns="0" rIns="0" bIns="0" rtlCol="0"/>
            <a:lstStyle/>
            <a:p>
              <a:endParaRPr/>
            </a:p>
          </p:txBody>
        </p:sp>
        <p:pic>
          <p:nvPicPr>
            <p:cNvPr id="10" name="object 10"/>
            <p:cNvPicPr/>
            <p:nvPr/>
          </p:nvPicPr>
          <p:blipFill>
            <a:blip r:embed="rId5" cstate="print"/>
            <a:stretch>
              <a:fillRect/>
            </a:stretch>
          </p:blipFill>
          <p:spPr>
            <a:xfrm>
              <a:off x="7776441" y="4524673"/>
              <a:ext cx="85775" cy="93464"/>
            </a:xfrm>
            <a:prstGeom prst="rect">
              <a:avLst/>
            </a:prstGeom>
          </p:spPr>
        </p:pic>
        <p:sp>
          <p:nvSpPr>
            <p:cNvPr id="11" name="object 11"/>
            <p:cNvSpPr/>
            <p:nvPr/>
          </p:nvSpPr>
          <p:spPr>
            <a:xfrm>
              <a:off x="7973073" y="4523625"/>
              <a:ext cx="121285" cy="95885"/>
            </a:xfrm>
            <a:custGeom>
              <a:avLst/>
              <a:gdLst/>
              <a:ahLst/>
              <a:cxnLst/>
              <a:rect l="l" t="t" r="r" b="b"/>
              <a:pathLst>
                <a:path w="121284" h="95885">
                  <a:moveTo>
                    <a:pt x="58750" y="63322"/>
                  </a:moveTo>
                  <a:lnTo>
                    <a:pt x="26212" y="36372"/>
                  </a:lnTo>
                  <a:lnTo>
                    <a:pt x="21501" y="33705"/>
                  </a:lnTo>
                  <a:lnTo>
                    <a:pt x="19100" y="31534"/>
                  </a:lnTo>
                  <a:lnTo>
                    <a:pt x="18084" y="30302"/>
                  </a:lnTo>
                  <a:lnTo>
                    <a:pt x="16662" y="27457"/>
                  </a:lnTo>
                  <a:lnTo>
                    <a:pt x="16306" y="25844"/>
                  </a:lnTo>
                  <a:lnTo>
                    <a:pt x="16306" y="19685"/>
                  </a:lnTo>
                  <a:lnTo>
                    <a:pt x="17754" y="16408"/>
                  </a:lnTo>
                  <a:lnTo>
                    <a:pt x="23596" y="12014"/>
                  </a:lnTo>
                  <a:lnTo>
                    <a:pt x="27762" y="10922"/>
                  </a:lnTo>
                  <a:lnTo>
                    <a:pt x="37058" y="10922"/>
                  </a:lnTo>
                  <a:lnTo>
                    <a:pt x="40551" y="11264"/>
                  </a:lnTo>
                  <a:lnTo>
                    <a:pt x="46659" y="12623"/>
                  </a:lnTo>
                  <a:lnTo>
                    <a:pt x="49326" y="13398"/>
                  </a:lnTo>
                  <a:lnTo>
                    <a:pt x="51650" y="14262"/>
                  </a:lnTo>
                  <a:lnTo>
                    <a:pt x="53162" y="10744"/>
                  </a:lnTo>
                  <a:lnTo>
                    <a:pt x="54089" y="7175"/>
                  </a:lnTo>
                  <a:lnTo>
                    <a:pt x="54533" y="3594"/>
                  </a:lnTo>
                  <a:lnTo>
                    <a:pt x="51650" y="2565"/>
                  </a:lnTo>
                  <a:lnTo>
                    <a:pt x="48399" y="1701"/>
                  </a:lnTo>
                  <a:lnTo>
                    <a:pt x="41021" y="342"/>
                  </a:lnTo>
                  <a:lnTo>
                    <a:pt x="37109" y="0"/>
                  </a:lnTo>
                  <a:lnTo>
                    <a:pt x="23342" y="0"/>
                  </a:lnTo>
                  <a:lnTo>
                    <a:pt x="15862" y="2197"/>
                  </a:lnTo>
                  <a:lnTo>
                    <a:pt x="5168" y="11023"/>
                  </a:lnTo>
                  <a:lnTo>
                    <a:pt x="2501" y="17145"/>
                  </a:lnTo>
                  <a:lnTo>
                    <a:pt x="2501" y="28194"/>
                  </a:lnTo>
                  <a:lnTo>
                    <a:pt x="26885" y="50571"/>
                  </a:lnTo>
                  <a:lnTo>
                    <a:pt x="36753" y="54927"/>
                  </a:lnTo>
                  <a:lnTo>
                    <a:pt x="44437" y="65519"/>
                  </a:lnTo>
                  <a:lnTo>
                    <a:pt x="44437" y="72821"/>
                  </a:lnTo>
                  <a:lnTo>
                    <a:pt x="42697" y="76695"/>
                  </a:lnTo>
                  <a:lnTo>
                    <a:pt x="35737" y="82448"/>
                  </a:lnTo>
                  <a:lnTo>
                    <a:pt x="30454" y="83870"/>
                  </a:lnTo>
                  <a:lnTo>
                    <a:pt x="18935" y="83870"/>
                  </a:lnTo>
                  <a:lnTo>
                    <a:pt x="15138" y="83502"/>
                  </a:lnTo>
                  <a:lnTo>
                    <a:pt x="8953" y="81953"/>
                  </a:lnTo>
                  <a:lnTo>
                    <a:pt x="3124" y="80035"/>
                  </a:lnTo>
                  <a:lnTo>
                    <a:pt x="558" y="87769"/>
                  </a:lnTo>
                  <a:lnTo>
                    <a:pt x="177" y="89687"/>
                  </a:lnTo>
                  <a:lnTo>
                    <a:pt x="0" y="91579"/>
                  </a:lnTo>
                  <a:lnTo>
                    <a:pt x="8826" y="94208"/>
                  </a:lnTo>
                  <a:lnTo>
                    <a:pt x="14516" y="95135"/>
                  </a:lnTo>
                  <a:lnTo>
                    <a:pt x="23914" y="95567"/>
                  </a:lnTo>
                  <a:lnTo>
                    <a:pt x="31699" y="95097"/>
                  </a:lnTo>
                  <a:lnTo>
                    <a:pt x="58750" y="75819"/>
                  </a:lnTo>
                  <a:lnTo>
                    <a:pt x="58750" y="63322"/>
                  </a:lnTo>
                  <a:close/>
                </a:path>
                <a:path w="121284" h="95885">
                  <a:moveTo>
                    <a:pt x="121259" y="1524"/>
                  </a:moveTo>
                  <a:lnTo>
                    <a:pt x="116903" y="1054"/>
                  </a:lnTo>
                  <a:lnTo>
                    <a:pt x="108077" y="1524"/>
                  </a:lnTo>
                  <a:lnTo>
                    <a:pt x="108077" y="94018"/>
                  </a:lnTo>
                  <a:lnTo>
                    <a:pt x="112407" y="94488"/>
                  </a:lnTo>
                  <a:lnTo>
                    <a:pt x="121259" y="94018"/>
                  </a:lnTo>
                  <a:lnTo>
                    <a:pt x="121259" y="1524"/>
                  </a:lnTo>
                  <a:close/>
                </a:path>
              </a:pathLst>
            </a:custGeom>
            <a:solidFill>
              <a:srgbClr val="FFFFFF"/>
            </a:solidFill>
          </p:spPr>
          <p:txBody>
            <a:bodyPr wrap="square" lIns="0" tIns="0" rIns="0" bIns="0" rtlCol="0"/>
            <a:lstStyle/>
            <a:p>
              <a:endParaRPr/>
            </a:p>
          </p:txBody>
        </p:sp>
        <p:pic>
          <p:nvPicPr>
            <p:cNvPr id="12" name="object 12"/>
            <p:cNvPicPr/>
            <p:nvPr/>
          </p:nvPicPr>
          <p:blipFill>
            <a:blip r:embed="rId6" cstate="print"/>
            <a:stretch>
              <a:fillRect/>
            </a:stretch>
          </p:blipFill>
          <p:spPr>
            <a:xfrm>
              <a:off x="8149309" y="4524673"/>
              <a:ext cx="65121" cy="93433"/>
            </a:xfrm>
            <a:prstGeom prst="rect">
              <a:avLst/>
            </a:prstGeom>
          </p:spPr>
        </p:pic>
        <p:sp>
          <p:nvSpPr>
            <p:cNvPr id="13" name="object 13"/>
            <p:cNvSpPr/>
            <p:nvPr/>
          </p:nvSpPr>
          <p:spPr>
            <a:xfrm>
              <a:off x="8260787" y="4525168"/>
              <a:ext cx="62865" cy="93345"/>
            </a:xfrm>
            <a:custGeom>
              <a:avLst/>
              <a:gdLst/>
              <a:ahLst/>
              <a:cxnLst/>
              <a:rect l="l" t="t" r="r" b="b"/>
              <a:pathLst>
                <a:path w="62865" h="93345">
                  <a:moveTo>
                    <a:pt x="61911" y="0"/>
                  </a:moveTo>
                  <a:lnTo>
                    <a:pt x="465" y="0"/>
                  </a:lnTo>
                  <a:lnTo>
                    <a:pt x="0" y="3712"/>
                  </a:lnTo>
                  <a:lnTo>
                    <a:pt x="465" y="11418"/>
                  </a:lnTo>
                  <a:lnTo>
                    <a:pt x="24614" y="11418"/>
                  </a:lnTo>
                  <a:lnTo>
                    <a:pt x="24614" y="92535"/>
                  </a:lnTo>
                  <a:lnTo>
                    <a:pt x="26659" y="92783"/>
                  </a:lnTo>
                  <a:lnTo>
                    <a:pt x="33647" y="92907"/>
                  </a:lnTo>
                  <a:lnTo>
                    <a:pt x="37789" y="92535"/>
                  </a:lnTo>
                  <a:lnTo>
                    <a:pt x="37788" y="11480"/>
                  </a:lnTo>
                  <a:lnTo>
                    <a:pt x="61911" y="11480"/>
                  </a:lnTo>
                  <a:lnTo>
                    <a:pt x="62377" y="7489"/>
                  </a:lnTo>
                  <a:lnTo>
                    <a:pt x="61911" y="0"/>
                  </a:lnTo>
                  <a:close/>
                </a:path>
              </a:pathLst>
            </a:custGeom>
            <a:solidFill>
              <a:srgbClr val="FFFFFF"/>
            </a:solidFill>
          </p:spPr>
          <p:txBody>
            <a:bodyPr wrap="square" lIns="0" tIns="0" rIns="0" bIns="0" rtlCol="0"/>
            <a:lstStyle/>
            <a:p>
              <a:endParaRPr/>
            </a:p>
          </p:txBody>
        </p:sp>
        <p:pic>
          <p:nvPicPr>
            <p:cNvPr id="14" name="object 14"/>
            <p:cNvPicPr/>
            <p:nvPr/>
          </p:nvPicPr>
          <p:blipFill>
            <a:blip r:embed="rId7" cstate="print"/>
            <a:stretch>
              <a:fillRect/>
            </a:stretch>
          </p:blipFill>
          <p:spPr>
            <a:xfrm>
              <a:off x="8361161" y="4523682"/>
              <a:ext cx="78369" cy="95538"/>
            </a:xfrm>
            <a:prstGeom prst="rect">
              <a:avLst/>
            </a:prstGeom>
          </p:spPr>
        </p:pic>
        <p:pic>
          <p:nvPicPr>
            <p:cNvPr id="15" name="object 15"/>
            <p:cNvPicPr/>
            <p:nvPr/>
          </p:nvPicPr>
          <p:blipFill>
            <a:blip r:embed="rId8" cstate="print"/>
            <a:stretch>
              <a:fillRect/>
            </a:stretch>
          </p:blipFill>
          <p:spPr>
            <a:xfrm>
              <a:off x="8491015" y="4524673"/>
              <a:ext cx="65121" cy="93433"/>
            </a:xfrm>
            <a:prstGeom prst="rect">
              <a:avLst/>
            </a:prstGeom>
          </p:spPr>
        </p:pic>
        <p:sp>
          <p:nvSpPr>
            <p:cNvPr id="16" name="object 16"/>
            <p:cNvSpPr/>
            <p:nvPr/>
          </p:nvSpPr>
          <p:spPr>
            <a:xfrm>
              <a:off x="8611085" y="4524673"/>
              <a:ext cx="13335" cy="93980"/>
            </a:xfrm>
            <a:custGeom>
              <a:avLst/>
              <a:gdLst/>
              <a:ahLst/>
              <a:cxnLst/>
              <a:rect l="l" t="t" r="r" b="b"/>
              <a:pathLst>
                <a:path w="13334" h="93979">
                  <a:moveTo>
                    <a:pt x="8826" y="0"/>
                  </a:moveTo>
                  <a:lnTo>
                    <a:pt x="0" y="464"/>
                  </a:lnTo>
                  <a:lnTo>
                    <a:pt x="0" y="92969"/>
                  </a:lnTo>
                  <a:lnTo>
                    <a:pt x="4322" y="93433"/>
                  </a:lnTo>
                  <a:lnTo>
                    <a:pt x="13174" y="92969"/>
                  </a:lnTo>
                  <a:lnTo>
                    <a:pt x="13174" y="464"/>
                  </a:lnTo>
                  <a:lnTo>
                    <a:pt x="8826" y="0"/>
                  </a:lnTo>
                  <a:close/>
                </a:path>
              </a:pathLst>
            </a:custGeom>
            <a:solidFill>
              <a:srgbClr val="FFFFFF"/>
            </a:solidFill>
          </p:spPr>
          <p:txBody>
            <a:bodyPr wrap="square" lIns="0" tIns="0" rIns="0" bIns="0" rtlCol="0"/>
            <a:lstStyle/>
            <a:p>
              <a:endParaRPr/>
            </a:p>
          </p:txBody>
        </p:sp>
        <p:pic>
          <p:nvPicPr>
            <p:cNvPr id="17" name="object 17"/>
            <p:cNvPicPr/>
            <p:nvPr/>
          </p:nvPicPr>
          <p:blipFill>
            <a:blip r:embed="rId9" cstate="print"/>
            <a:stretch>
              <a:fillRect/>
            </a:stretch>
          </p:blipFill>
          <p:spPr>
            <a:xfrm>
              <a:off x="8669917" y="4524673"/>
              <a:ext cx="75422" cy="93495"/>
            </a:xfrm>
            <a:prstGeom prst="rect">
              <a:avLst/>
            </a:prstGeom>
          </p:spPr>
        </p:pic>
        <p:sp>
          <p:nvSpPr>
            <p:cNvPr id="18" name="object 18"/>
            <p:cNvSpPr/>
            <p:nvPr/>
          </p:nvSpPr>
          <p:spPr>
            <a:xfrm>
              <a:off x="6316129" y="4128033"/>
              <a:ext cx="974725" cy="581660"/>
            </a:xfrm>
            <a:custGeom>
              <a:avLst/>
              <a:gdLst/>
              <a:ahLst/>
              <a:cxnLst/>
              <a:rect l="l" t="t" r="r" b="b"/>
              <a:pathLst>
                <a:path w="974725" h="581660">
                  <a:moveTo>
                    <a:pt x="294779" y="338582"/>
                  </a:moveTo>
                  <a:lnTo>
                    <a:pt x="294132" y="332244"/>
                  </a:lnTo>
                  <a:lnTo>
                    <a:pt x="291871" y="320903"/>
                  </a:lnTo>
                  <a:lnTo>
                    <a:pt x="283362" y="313245"/>
                  </a:lnTo>
                  <a:lnTo>
                    <a:pt x="210667" y="241655"/>
                  </a:lnTo>
                  <a:lnTo>
                    <a:pt x="204419" y="234061"/>
                  </a:lnTo>
                  <a:lnTo>
                    <a:pt x="199847" y="225526"/>
                  </a:lnTo>
                  <a:lnTo>
                    <a:pt x="197027" y="216268"/>
                  </a:lnTo>
                  <a:lnTo>
                    <a:pt x="196075" y="206489"/>
                  </a:lnTo>
                  <a:lnTo>
                    <a:pt x="197040" y="196697"/>
                  </a:lnTo>
                  <a:lnTo>
                    <a:pt x="199847" y="187439"/>
                  </a:lnTo>
                  <a:lnTo>
                    <a:pt x="204431" y="178917"/>
                  </a:lnTo>
                  <a:lnTo>
                    <a:pt x="210705" y="171323"/>
                  </a:lnTo>
                  <a:lnTo>
                    <a:pt x="212839" y="168821"/>
                  </a:lnTo>
                  <a:lnTo>
                    <a:pt x="211785" y="163690"/>
                  </a:lnTo>
                  <a:lnTo>
                    <a:pt x="209638" y="161836"/>
                  </a:lnTo>
                  <a:lnTo>
                    <a:pt x="99796" y="52070"/>
                  </a:lnTo>
                  <a:lnTo>
                    <a:pt x="77114" y="34036"/>
                  </a:lnTo>
                  <a:lnTo>
                    <a:pt x="57835" y="26149"/>
                  </a:lnTo>
                  <a:lnTo>
                    <a:pt x="42418" y="25196"/>
                  </a:lnTo>
                  <a:lnTo>
                    <a:pt x="31330" y="28016"/>
                  </a:lnTo>
                  <a:lnTo>
                    <a:pt x="21488" y="33845"/>
                  </a:lnTo>
                  <a:lnTo>
                    <a:pt x="11277" y="45389"/>
                  </a:lnTo>
                  <a:lnTo>
                    <a:pt x="3251" y="64554"/>
                  </a:lnTo>
                  <a:lnTo>
                    <a:pt x="0" y="93294"/>
                  </a:lnTo>
                  <a:lnTo>
                    <a:pt x="0" y="512978"/>
                  </a:lnTo>
                  <a:lnTo>
                    <a:pt x="11277" y="560882"/>
                  </a:lnTo>
                  <a:lnTo>
                    <a:pt x="40576" y="581317"/>
                  </a:lnTo>
                  <a:lnTo>
                    <a:pt x="47193" y="581317"/>
                  </a:lnTo>
                  <a:lnTo>
                    <a:pt x="84353" y="567474"/>
                  </a:lnTo>
                  <a:lnTo>
                    <a:pt x="269328" y="385229"/>
                  </a:lnTo>
                  <a:lnTo>
                    <a:pt x="293509" y="344284"/>
                  </a:lnTo>
                  <a:lnTo>
                    <a:pt x="294779" y="338582"/>
                  </a:lnTo>
                  <a:close/>
                </a:path>
                <a:path w="974725" h="581660">
                  <a:moveTo>
                    <a:pt x="443865" y="12649"/>
                  </a:moveTo>
                  <a:lnTo>
                    <a:pt x="439051" y="4775"/>
                  </a:lnTo>
                  <a:lnTo>
                    <a:pt x="430999" y="1473"/>
                  </a:lnTo>
                  <a:lnTo>
                    <a:pt x="424840" y="0"/>
                  </a:lnTo>
                  <a:lnTo>
                    <a:pt x="418617" y="508"/>
                  </a:lnTo>
                  <a:lnTo>
                    <a:pt x="412584" y="2959"/>
                  </a:lnTo>
                  <a:lnTo>
                    <a:pt x="407035" y="7251"/>
                  </a:lnTo>
                  <a:lnTo>
                    <a:pt x="221411" y="192303"/>
                  </a:lnTo>
                  <a:lnTo>
                    <a:pt x="218554" y="199136"/>
                  </a:lnTo>
                  <a:lnTo>
                    <a:pt x="218554" y="213741"/>
                  </a:lnTo>
                  <a:lnTo>
                    <a:pt x="221411" y="220573"/>
                  </a:lnTo>
                  <a:lnTo>
                    <a:pt x="411848" y="410387"/>
                  </a:lnTo>
                  <a:lnTo>
                    <a:pt x="417614" y="412927"/>
                  </a:lnTo>
                  <a:lnTo>
                    <a:pt x="425970" y="412927"/>
                  </a:lnTo>
                  <a:lnTo>
                    <a:pt x="428510" y="412432"/>
                  </a:lnTo>
                  <a:lnTo>
                    <a:pt x="439051" y="408101"/>
                  </a:lnTo>
                  <a:lnTo>
                    <a:pt x="443839" y="400240"/>
                  </a:lnTo>
                  <a:lnTo>
                    <a:pt x="443865" y="12649"/>
                  </a:lnTo>
                  <a:close/>
                </a:path>
                <a:path w="974725" h="581660">
                  <a:moveTo>
                    <a:pt x="974178" y="75438"/>
                  </a:moveTo>
                  <a:lnTo>
                    <a:pt x="810641" y="75438"/>
                  </a:lnTo>
                  <a:lnTo>
                    <a:pt x="805395" y="80670"/>
                  </a:lnTo>
                  <a:lnTo>
                    <a:pt x="805395" y="316001"/>
                  </a:lnTo>
                  <a:lnTo>
                    <a:pt x="810641" y="321246"/>
                  </a:lnTo>
                  <a:lnTo>
                    <a:pt x="949947" y="321246"/>
                  </a:lnTo>
                  <a:lnTo>
                    <a:pt x="955179" y="316026"/>
                  </a:lnTo>
                  <a:lnTo>
                    <a:pt x="955154" y="285851"/>
                  </a:lnTo>
                  <a:lnTo>
                    <a:pt x="949947" y="280606"/>
                  </a:lnTo>
                  <a:lnTo>
                    <a:pt x="943457" y="280606"/>
                  </a:lnTo>
                  <a:lnTo>
                    <a:pt x="847610" y="280606"/>
                  </a:lnTo>
                  <a:lnTo>
                    <a:pt x="847610" y="214261"/>
                  </a:lnTo>
                  <a:lnTo>
                    <a:pt x="924217" y="214261"/>
                  </a:lnTo>
                  <a:lnTo>
                    <a:pt x="929500" y="209042"/>
                  </a:lnTo>
                  <a:lnTo>
                    <a:pt x="929500" y="178917"/>
                  </a:lnTo>
                  <a:lnTo>
                    <a:pt x="924242" y="173697"/>
                  </a:lnTo>
                  <a:lnTo>
                    <a:pt x="847610" y="173697"/>
                  </a:lnTo>
                  <a:lnTo>
                    <a:pt x="847610" y="115963"/>
                  </a:lnTo>
                  <a:lnTo>
                    <a:pt x="960691" y="115963"/>
                  </a:lnTo>
                  <a:lnTo>
                    <a:pt x="956678" y="108978"/>
                  </a:lnTo>
                  <a:lnTo>
                    <a:pt x="957008" y="101523"/>
                  </a:lnTo>
                  <a:lnTo>
                    <a:pt x="974178" y="75438"/>
                  </a:lnTo>
                  <a:close/>
                </a:path>
              </a:pathLst>
            </a:custGeom>
            <a:solidFill>
              <a:srgbClr val="FFFFFF"/>
            </a:solidFill>
          </p:spPr>
          <p:txBody>
            <a:bodyPr wrap="square" lIns="0" tIns="0" rIns="0" bIns="0" rtlCol="0"/>
            <a:lstStyle/>
            <a:p>
              <a:endParaRPr/>
            </a:p>
          </p:txBody>
        </p:sp>
      </p:grpSp>
    </p:spTree>
    <p:extLst>
      <p:ext uri="{BB962C8B-B14F-4D97-AF65-F5344CB8AC3E}">
        <p14:creationId xmlns:p14="http://schemas.microsoft.com/office/powerpoint/2010/main" val="341228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0C483078-D69D-2769-7B32-A190A5D7D25A}"/>
            </a:ext>
          </a:extLst>
        </p:cNvPr>
        <p:cNvGrpSpPr/>
        <p:nvPr/>
      </p:nvGrpSpPr>
      <p:grpSpPr>
        <a:xfrm>
          <a:off x="0" y="0"/>
          <a:ext cx="0" cy="0"/>
          <a:chOff x="0" y="0"/>
          <a:chExt cx="0" cy="0"/>
        </a:xfrm>
      </p:grpSpPr>
      <p:pic>
        <p:nvPicPr>
          <p:cNvPr id="13" name="Imagem 12">
            <a:extLst>
              <a:ext uri="{FF2B5EF4-FFF2-40B4-BE49-F238E27FC236}">
                <a16:creationId xmlns:a16="http://schemas.microsoft.com/office/drawing/2014/main" id="{F8D6637E-9AC5-14BD-2BA8-D5C76FC3EFB8}"/>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a:extLst>
              <a:ext uri="{FF2B5EF4-FFF2-40B4-BE49-F238E27FC236}">
                <a16:creationId xmlns:a16="http://schemas.microsoft.com/office/drawing/2014/main" id="{51D6E139-7980-0F8A-D266-BCBFD11F887E}"/>
              </a:ext>
            </a:extLst>
          </p:cNvPr>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98610812-407F-24EF-2ACD-DB0C389278FD}"/>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5A9B1DD3-2574-C963-9F0A-6C9938B8AB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DEB7A4AC-FBA6-A5A7-101F-CA53F1F6F19E}"/>
              </a:ext>
            </a:extLst>
          </p:cNvPr>
          <p:cNvSpPr txBox="1"/>
          <p:nvPr/>
        </p:nvSpPr>
        <p:spPr>
          <a:xfrm>
            <a:off x="76200" y="500681"/>
            <a:ext cx="8991600" cy="3231654"/>
          </a:xfrm>
          <a:prstGeom prst="rect">
            <a:avLst/>
          </a:prstGeom>
          <a:noFill/>
        </p:spPr>
        <p:txBody>
          <a:bodyPr wrap="square">
            <a:spAutoFit/>
          </a:bodyPr>
          <a:lstStyle/>
          <a:p>
            <a:pPr algn="ctr"/>
            <a:r>
              <a:rPr lang="pt-BR" sz="2400" b="1" dirty="0">
                <a:solidFill>
                  <a:srgbClr val="DC9EDD"/>
                </a:solidFill>
              </a:rPr>
              <a:t>13° Salário Maternidade</a:t>
            </a:r>
          </a:p>
          <a:p>
            <a:pPr algn="ctr"/>
            <a:endParaRPr lang="pt-BR" sz="2400" b="1" dirty="0">
              <a:solidFill>
                <a:srgbClr val="DC9EDD"/>
              </a:solidFill>
            </a:endParaRPr>
          </a:p>
          <a:p>
            <a:pPr algn="ctr"/>
            <a:endParaRPr lang="pt-BR" sz="2400" b="1" dirty="0">
              <a:solidFill>
                <a:srgbClr val="DC9EDD"/>
              </a:solidFill>
            </a:endParaRPr>
          </a:p>
          <a:p>
            <a:pPr algn="ctr"/>
            <a:endParaRPr lang="pt-BR" sz="2400" b="1" dirty="0">
              <a:solidFill>
                <a:srgbClr val="DC9EDD"/>
              </a:solidFill>
            </a:endParaRPr>
          </a:p>
          <a:p>
            <a:pPr marL="342900" indent="-342900">
              <a:buAutoNum type="arabicPeriod"/>
            </a:pPr>
            <a:r>
              <a:rPr lang="pt-BR" b="0" i="0" dirty="0">
                <a:solidFill>
                  <a:srgbClr val="839AF8"/>
                </a:solidFill>
                <a:effectLst/>
                <a:latin typeface="Calibri (Corpo)"/>
              </a:rPr>
              <a:t>Na primeira parcela, por não ter encargos de INSS, será gerado o adiantamento sobre os avos pagos totalmente pela empresa.</a:t>
            </a:r>
          </a:p>
          <a:p>
            <a:pPr marL="342900" indent="-342900">
              <a:buAutoNum type="arabicPeriod"/>
            </a:pPr>
            <a:endParaRPr lang="pt-BR" b="0" i="0" dirty="0">
              <a:solidFill>
                <a:srgbClr val="839AF8"/>
              </a:solidFill>
              <a:effectLst/>
              <a:latin typeface="Calibri (Corpo)"/>
            </a:endParaRPr>
          </a:p>
          <a:p>
            <a:pPr marL="342900" indent="-342900">
              <a:buAutoNum type="arabicPeriod"/>
            </a:pPr>
            <a:r>
              <a:rPr lang="pt-BR" dirty="0">
                <a:solidFill>
                  <a:srgbClr val="839AF8"/>
                </a:solidFill>
                <a:latin typeface="Calibri (Corpo)"/>
              </a:rPr>
              <a:t>Na segunda parcela será calculado o 13° salário maternidade pago pela empresa, mas que será compensado pelo INSS.</a:t>
            </a:r>
            <a:endParaRPr lang="pt-BR" b="0" i="0" dirty="0">
              <a:solidFill>
                <a:srgbClr val="839AF8"/>
              </a:solidFill>
              <a:effectLst/>
              <a:latin typeface="Calibri (Corpo)"/>
            </a:endParaRPr>
          </a:p>
          <a:p>
            <a:pPr marL="342900" indent="-342900">
              <a:buAutoNum type="arabicPeriod"/>
            </a:pPr>
            <a:endParaRPr lang="pt-BR" i="1" dirty="0">
              <a:solidFill>
                <a:srgbClr val="839AF8"/>
              </a:solidFill>
              <a:latin typeface="allerregular"/>
            </a:endParaRPr>
          </a:p>
        </p:txBody>
      </p:sp>
    </p:spTree>
    <p:extLst>
      <p:ext uri="{BB962C8B-B14F-4D97-AF65-F5344CB8AC3E}">
        <p14:creationId xmlns:p14="http://schemas.microsoft.com/office/powerpoint/2010/main" val="3038793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7EF0A70-599C-D782-2772-5B7C03F56BCF}"/>
            </a:ext>
          </a:extLst>
        </p:cNvPr>
        <p:cNvGrpSpPr/>
        <p:nvPr/>
      </p:nvGrpSpPr>
      <p:grpSpPr>
        <a:xfrm>
          <a:off x="0" y="0"/>
          <a:ext cx="0" cy="0"/>
          <a:chOff x="0" y="0"/>
          <a:chExt cx="0" cy="0"/>
        </a:xfrm>
      </p:grpSpPr>
      <p:grpSp>
        <p:nvGrpSpPr>
          <p:cNvPr id="2" name="object 2">
            <a:extLst>
              <a:ext uri="{FF2B5EF4-FFF2-40B4-BE49-F238E27FC236}">
                <a16:creationId xmlns:a16="http://schemas.microsoft.com/office/drawing/2014/main" id="{3217E63C-E58E-0C6D-6AE9-9A2495C4DC2D}"/>
              </a:ext>
            </a:extLst>
          </p:cNvPr>
          <p:cNvGrpSpPr/>
          <p:nvPr/>
        </p:nvGrpSpPr>
        <p:grpSpPr>
          <a:xfrm>
            <a:off x="-7620" y="-11888"/>
            <a:ext cx="9143999" cy="5143497"/>
            <a:chOff x="-15240" y="-11888"/>
            <a:chExt cx="9143999" cy="5143497"/>
          </a:xfrm>
        </p:grpSpPr>
        <p:pic>
          <p:nvPicPr>
            <p:cNvPr id="3" name="object 3">
              <a:extLst>
                <a:ext uri="{FF2B5EF4-FFF2-40B4-BE49-F238E27FC236}">
                  <a16:creationId xmlns:a16="http://schemas.microsoft.com/office/drawing/2014/main" id="{3FD171E3-A0E3-241C-CDED-8996351F6B61}"/>
                </a:ext>
              </a:extLst>
            </p:cNvPr>
            <p:cNvPicPr/>
            <p:nvPr/>
          </p:nvPicPr>
          <p:blipFill>
            <a:blip r:embed="rId2" cstate="print"/>
            <a:stretch>
              <a:fillRect/>
            </a:stretch>
          </p:blipFill>
          <p:spPr>
            <a:xfrm>
              <a:off x="-15240" y="-11888"/>
              <a:ext cx="9143999" cy="5143497"/>
            </a:xfrm>
            <a:prstGeom prst="rect">
              <a:avLst/>
            </a:prstGeom>
          </p:spPr>
        </p:pic>
        <p:pic>
          <p:nvPicPr>
            <p:cNvPr id="4" name="object 4">
              <a:extLst>
                <a:ext uri="{FF2B5EF4-FFF2-40B4-BE49-F238E27FC236}">
                  <a16:creationId xmlns:a16="http://schemas.microsoft.com/office/drawing/2014/main" id="{C368846C-8203-24AF-A812-F077342E24C2}"/>
                </a:ext>
              </a:extLst>
            </p:cNvPr>
            <p:cNvPicPr/>
            <p:nvPr/>
          </p:nvPicPr>
          <p:blipFill>
            <a:blip r:embed="rId3" cstate="print"/>
            <a:stretch>
              <a:fillRect/>
            </a:stretch>
          </p:blipFill>
          <p:spPr>
            <a:xfrm>
              <a:off x="0" y="719378"/>
              <a:ext cx="9128759" cy="3704793"/>
            </a:xfrm>
            <a:prstGeom prst="rect">
              <a:avLst/>
            </a:prstGeom>
          </p:spPr>
        </p:pic>
      </p:grpSp>
      <p:sp>
        <p:nvSpPr>
          <p:cNvPr id="5" name="object 5">
            <a:extLst>
              <a:ext uri="{FF2B5EF4-FFF2-40B4-BE49-F238E27FC236}">
                <a16:creationId xmlns:a16="http://schemas.microsoft.com/office/drawing/2014/main" id="{A2FBDAA1-E676-2D96-BC94-2CBCAF60A9DC}"/>
              </a:ext>
            </a:extLst>
          </p:cNvPr>
          <p:cNvSpPr txBox="1">
            <a:spLocks noGrp="1"/>
          </p:cNvSpPr>
          <p:nvPr>
            <p:ph type="title"/>
          </p:nvPr>
        </p:nvSpPr>
        <p:spPr>
          <a:xfrm>
            <a:off x="7620" y="1731005"/>
            <a:ext cx="9143999" cy="1764073"/>
          </a:xfrm>
          <a:prstGeom prst="rect">
            <a:avLst/>
          </a:prstGeom>
        </p:spPr>
        <p:txBody>
          <a:bodyPr vert="horz" wrap="square" lIns="0" tIns="12700" rIns="0" bIns="0" rtlCol="0" anchor="t">
            <a:spAutoFit/>
          </a:bodyPr>
          <a:lstStyle/>
          <a:p>
            <a:pPr marL="1776730" marR="5080" indent="-1765300" algn="ctr">
              <a:lnSpc>
                <a:spcPct val="150100"/>
              </a:lnSpc>
              <a:spcBef>
                <a:spcPts val="100"/>
              </a:spcBef>
            </a:pPr>
            <a:r>
              <a:rPr lang="pt-BR" sz="4000" spc="-5" dirty="0">
                <a:solidFill>
                  <a:schemeClr val="bg1"/>
                </a:solidFill>
                <a:ea typeface="Calibri"/>
              </a:rPr>
              <a:t>Detalhes e observações</a:t>
            </a:r>
            <a:r>
              <a:rPr lang="pt-BR" sz="4000" spc="-5" dirty="0">
                <a:ea typeface="Calibri"/>
              </a:rPr>
              <a:t> </a:t>
            </a:r>
            <a:br>
              <a:rPr lang="pt-BR" sz="4000" spc="-5" dirty="0">
                <a:solidFill>
                  <a:srgbClr val="FFFFFF"/>
                </a:solidFill>
                <a:ea typeface="Calibri"/>
              </a:rPr>
            </a:br>
            <a:endParaRPr lang="pt-BR" sz="4000" spc="-5">
              <a:solidFill>
                <a:srgbClr val="FFFFFF"/>
              </a:solidFill>
              <a:ea typeface="Calibri"/>
            </a:endParaRPr>
          </a:p>
        </p:txBody>
      </p:sp>
      <p:grpSp>
        <p:nvGrpSpPr>
          <p:cNvPr id="6" name="object 6">
            <a:extLst>
              <a:ext uri="{FF2B5EF4-FFF2-40B4-BE49-F238E27FC236}">
                <a16:creationId xmlns:a16="http://schemas.microsoft.com/office/drawing/2014/main" id="{C2AF9199-8073-8EDE-2E36-2BCCED052C7B}"/>
              </a:ext>
            </a:extLst>
          </p:cNvPr>
          <p:cNvGrpSpPr/>
          <p:nvPr/>
        </p:nvGrpSpPr>
        <p:grpSpPr>
          <a:xfrm>
            <a:off x="6316132" y="4128023"/>
            <a:ext cx="2513330" cy="581660"/>
            <a:chOff x="6316132" y="4128023"/>
            <a:chExt cx="2513330" cy="581660"/>
          </a:xfrm>
        </p:grpSpPr>
        <p:sp>
          <p:nvSpPr>
            <p:cNvPr id="7" name="object 7">
              <a:extLst>
                <a:ext uri="{FF2B5EF4-FFF2-40B4-BE49-F238E27FC236}">
                  <a16:creationId xmlns:a16="http://schemas.microsoft.com/office/drawing/2014/main" id="{FDA93552-06B3-30FD-3026-F5840867F690}"/>
                </a:ext>
              </a:extLst>
            </p:cNvPr>
            <p:cNvSpPr/>
            <p:nvPr/>
          </p:nvSpPr>
          <p:spPr>
            <a:xfrm>
              <a:off x="6836245" y="4200067"/>
              <a:ext cx="1992630" cy="418465"/>
            </a:xfrm>
            <a:custGeom>
              <a:avLst/>
              <a:gdLst/>
              <a:ahLst/>
              <a:cxnLst/>
              <a:rect l="l" t="t" r="r" b="b"/>
              <a:pathLst>
                <a:path w="1992629" h="418464">
                  <a:moveTo>
                    <a:pt x="254889" y="8585"/>
                  </a:moveTo>
                  <a:lnTo>
                    <a:pt x="249631" y="3378"/>
                  </a:lnTo>
                  <a:lnTo>
                    <a:pt x="243192" y="3378"/>
                  </a:lnTo>
                  <a:lnTo>
                    <a:pt x="221348" y="3378"/>
                  </a:lnTo>
                  <a:lnTo>
                    <a:pt x="218008" y="5003"/>
                  </a:lnTo>
                  <a:lnTo>
                    <a:pt x="127469" y="120218"/>
                  </a:lnTo>
                  <a:lnTo>
                    <a:pt x="36906" y="5003"/>
                  </a:lnTo>
                  <a:lnTo>
                    <a:pt x="33566" y="3378"/>
                  </a:lnTo>
                  <a:lnTo>
                    <a:pt x="5270" y="3378"/>
                  </a:lnTo>
                  <a:lnTo>
                    <a:pt x="0" y="8585"/>
                  </a:lnTo>
                  <a:lnTo>
                    <a:pt x="0" y="243916"/>
                  </a:lnTo>
                  <a:lnTo>
                    <a:pt x="5245" y="249186"/>
                  </a:lnTo>
                  <a:lnTo>
                    <a:pt x="36385" y="249186"/>
                  </a:lnTo>
                  <a:lnTo>
                    <a:pt x="41643" y="243967"/>
                  </a:lnTo>
                  <a:lnTo>
                    <a:pt x="41617" y="81051"/>
                  </a:lnTo>
                  <a:lnTo>
                    <a:pt x="122288" y="183248"/>
                  </a:lnTo>
                  <a:lnTo>
                    <a:pt x="131953" y="183222"/>
                  </a:lnTo>
                  <a:lnTo>
                    <a:pt x="212648" y="81076"/>
                  </a:lnTo>
                  <a:lnTo>
                    <a:pt x="212623" y="243890"/>
                  </a:lnTo>
                  <a:lnTo>
                    <a:pt x="217881" y="249161"/>
                  </a:lnTo>
                  <a:lnTo>
                    <a:pt x="249605" y="249161"/>
                  </a:lnTo>
                  <a:lnTo>
                    <a:pt x="254863" y="243916"/>
                  </a:lnTo>
                  <a:lnTo>
                    <a:pt x="254889" y="8585"/>
                  </a:lnTo>
                  <a:close/>
                </a:path>
                <a:path w="1992629" h="418464">
                  <a:moveTo>
                    <a:pt x="610628" y="417639"/>
                  </a:moveTo>
                  <a:lnTo>
                    <a:pt x="583628" y="378650"/>
                  </a:lnTo>
                  <a:lnTo>
                    <a:pt x="587273" y="376821"/>
                  </a:lnTo>
                  <a:lnTo>
                    <a:pt x="589368" y="375526"/>
                  </a:lnTo>
                  <a:lnTo>
                    <a:pt x="603377" y="355219"/>
                  </a:lnTo>
                  <a:lnTo>
                    <a:pt x="603377" y="346303"/>
                  </a:lnTo>
                  <a:lnTo>
                    <a:pt x="571881" y="323532"/>
                  </a:lnTo>
                  <a:lnTo>
                    <a:pt x="563702" y="323557"/>
                  </a:lnTo>
                  <a:lnTo>
                    <a:pt x="547624" y="324954"/>
                  </a:lnTo>
                  <a:lnTo>
                    <a:pt x="547624" y="417639"/>
                  </a:lnTo>
                  <a:lnTo>
                    <a:pt x="549770" y="417918"/>
                  </a:lnTo>
                  <a:lnTo>
                    <a:pt x="560793" y="417639"/>
                  </a:lnTo>
                  <a:lnTo>
                    <a:pt x="560793" y="335165"/>
                  </a:lnTo>
                  <a:lnTo>
                    <a:pt x="562356" y="335013"/>
                  </a:lnTo>
                  <a:lnTo>
                    <a:pt x="575271" y="334670"/>
                  </a:lnTo>
                  <a:lnTo>
                    <a:pt x="580161" y="336181"/>
                  </a:lnTo>
                  <a:lnTo>
                    <a:pt x="587489" y="342188"/>
                  </a:lnTo>
                  <a:lnTo>
                    <a:pt x="589318" y="346773"/>
                  </a:lnTo>
                  <a:lnTo>
                    <a:pt x="589318" y="356298"/>
                  </a:lnTo>
                  <a:lnTo>
                    <a:pt x="566051" y="374281"/>
                  </a:lnTo>
                  <a:lnTo>
                    <a:pt x="566051" y="374815"/>
                  </a:lnTo>
                  <a:lnTo>
                    <a:pt x="595744" y="417639"/>
                  </a:lnTo>
                  <a:lnTo>
                    <a:pt x="598068" y="417893"/>
                  </a:lnTo>
                  <a:lnTo>
                    <a:pt x="605675" y="418020"/>
                  </a:lnTo>
                  <a:lnTo>
                    <a:pt x="610628" y="417639"/>
                  </a:lnTo>
                  <a:close/>
                </a:path>
                <a:path w="1992629" h="418464">
                  <a:moveTo>
                    <a:pt x="660057" y="13182"/>
                  </a:moveTo>
                  <a:lnTo>
                    <a:pt x="655942" y="5727"/>
                  </a:lnTo>
                  <a:lnTo>
                    <a:pt x="652005" y="3378"/>
                  </a:lnTo>
                  <a:lnTo>
                    <a:pt x="468350" y="3378"/>
                  </a:lnTo>
                  <a:lnTo>
                    <a:pt x="464642" y="5410"/>
                  </a:lnTo>
                  <a:lnTo>
                    <a:pt x="462572" y="8686"/>
                  </a:lnTo>
                  <a:lnTo>
                    <a:pt x="450253" y="27317"/>
                  </a:lnTo>
                  <a:lnTo>
                    <a:pt x="447789" y="31191"/>
                  </a:lnTo>
                  <a:lnTo>
                    <a:pt x="447535" y="35648"/>
                  </a:lnTo>
                  <a:lnTo>
                    <a:pt x="449503" y="39128"/>
                  </a:lnTo>
                  <a:lnTo>
                    <a:pt x="452247" y="44157"/>
                  </a:lnTo>
                  <a:lnTo>
                    <a:pt x="459778" y="43929"/>
                  </a:lnTo>
                  <a:lnTo>
                    <a:pt x="529564" y="43929"/>
                  </a:lnTo>
                  <a:lnTo>
                    <a:pt x="529590" y="243916"/>
                  </a:lnTo>
                  <a:lnTo>
                    <a:pt x="534784" y="249161"/>
                  </a:lnTo>
                  <a:lnTo>
                    <a:pt x="566521" y="249161"/>
                  </a:lnTo>
                  <a:lnTo>
                    <a:pt x="571779" y="243916"/>
                  </a:lnTo>
                  <a:lnTo>
                    <a:pt x="571779" y="43929"/>
                  </a:lnTo>
                  <a:lnTo>
                    <a:pt x="640854" y="43929"/>
                  </a:lnTo>
                  <a:lnTo>
                    <a:pt x="644550" y="41897"/>
                  </a:lnTo>
                  <a:lnTo>
                    <a:pt x="657606" y="21361"/>
                  </a:lnTo>
                  <a:lnTo>
                    <a:pt x="659930" y="17741"/>
                  </a:lnTo>
                  <a:lnTo>
                    <a:pt x="660057" y="13182"/>
                  </a:lnTo>
                  <a:close/>
                </a:path>
                <a:path w="1992629" h="418464">
                  <a:moveTo>
                    <a:pt x="843254" y="236588"/>
                  </a:moveTo>
                  <a:lnTo>
                    <a:pt x="820674" y="182803"/>
                  </a:lnTo>
                  <a:lnTo>
                    <a:pt x="803630" y="142227"/>
                  </a:lnTo>
                  <a:lnTo>
                    <a:pt x="772706" y="68567"/>
                  </a:lnTo>
                  <a:lnTo>
                    <a:pt x="758596" y="34963"/>
                  </a:lnTo>
                  <a:lnTo>
                    <a:pt x="758596" y="142227"/>
                  </a:lnTo>
                  <a:lnTo>
                    <a:pt x="698309" y="142227"/>
                  </a:lnTo>
                  <a:lnTo>
                    <a:pt x="714489" y="103060"/>
                  </a:lnTo>
                  <a:lnTo>
                    <a:pt x="725220" y="76809"/>
                  </a:lnTo>
                  <a:lnTo>
                    <a:pt x="728573" y="68567"/>
                  </a:lnTo>
                  <a:lnTo>
                    <a:pt x="732078" y="77292"/>
                  </a:lnTo>
                  <a:lnTo>
                    <a:pt x="742708" y="103365"/>
                  </a:lnTo>
                  <a:lnTo>
                    <a:pt x="758596" y="142227"/>
                  </a:lnTo>
                  <a:lnTo>
                    <a:pt x="758596" y="34963"/>
                  </a:lnTo>
                  <a:lnTo>
                    <a:pt x="748347" y="10553"/>
                  </a:lnTo>
                  <a:lnTo>
                    <a:pt x="746531" y="6184"/>
                  </a:lnTo>
                  <a:lnTo>
                    <a:pt x="742264" y="3378"/>
                  </a:lnTo>
                  <a:lnTo>
                    <a:pt x="714883" y="3378"/>
                  </a:lnTo>
                  <a:lnTo>
                    <a:pt x="710641" y="6210"/>
                  </a:lnTo>
                  <a:lnTo>
                    <a:pt x="708875" y="10579"/>
                  </a:lnTo>
                  <a:lnTo>
                    <a:pt x="616089" y="232981"/>
                  </a:lnTo>
                  <a:lnTo>
                    <a:pt x="614565" y="236588"/>
                  </a:lnTo>
                  <a:lnTo>
                    <a:pt x="614972" y="240639"/>
                  </a:lnTo>
                  <a:lnTo>
                    <a:pt x="617169" y="243992"/>
                  </a:lnTo>
                  <a:lnTo>
                    <a:pt x="619366" y="247218"/>
                  </a:lnTo>
                  <a:lnTo>
                    <a:pt x="623023" y="249161"/>
                  </a:lnTo>
                  <a:lnTo>
                    <a:pt x="651052" y="249161"/>
                  </a:lnTo>
                  <a:lnTo>
                    <a:pt x="655294" y="246341"/>
                  </a:lnTo>
                  <a:lnTo>
                    <a:pt x="681570" y="182803"/>
                  </a:lnTo>
                  <a:lnTo>
                    <a:pt x="775322" y="182803"/>
                  </a:lnTo>
                  <a:lnTo>
                    <a:pt x="799744" y="241985"/>
                  </a:lnTo>
                  <a:lnTo>
                    <a:pt x="801585" y="246341"/>
                  </a:lnTo>
                  <a:lnTo>
                    <a:pt x="805827" y="249161"/>
                  </a:lnTo>
                  <a:lnTo>
                    <a:pt x="834872" y="249161"/>
                  </a:lnTo>
                  <a:lnTo>
                    <a:pt x="838492" y="247218"/>
                  </a:lnTo>
                  <a:lnTo>
                    <a:pt x="840676" y="243967"/>
                  </a:lnTo>
                  <a:lnTo>
                    <a:pt x="842848" y="240639"/>
                  </a:lnTo>
                  <a:lnTo>
                    <a:pt x="843254" y="236588"/>
                  </a:lnTo>
                  <a:close/>
                </a:path>
                <a:path w="1992629" h="418464">
                  <a:moveTo>
                    <a:pt x="1067562" y="125641"/>
                  </a:moveTo>
                  <a:lnTo>
                    <a:pt x="1054646" y="70408"/>
                  </a:lnTo>
                  <a:lnTo>
                    <a:pt x="1025321" y="34226"/>
                  </a:lnTo>
                  <a:lnTo>
                    <a:pt x="1025321" y="126250"/>
                  </a:lnTo>
                  <a:lnTo>
                    <a:pt x="1023378" y="144614"/>
                  </a:lnTo>
                  <a:lnTo>
                    <a:pt x="996353" y="189052"/>
                  </a:lnTo>
                  <a:lnTo>
                    <a:pt x="947686" y="207378"/>
                  </a:lnTo>
                  <a:lnTo>
                    <a:pt x="925436" y="208546"/>
                  </a:lnTo>
                  <a:lnTo>
                    <a:pt x="900455" y="208546"/>
                  </a:lnTo>
                  <a:lnTo>
                    <a:pt x="900455" y="43903"/>
                  </a:lnTo>
                  <a:lnTo>
                    <a:pt x="925131" y="43903"/>
                  </a:lnTo>
                  <a:lnTo>
                    <a:pt x="965542" y="48209"/>
                  </a:lnTo>
                  <a:lnTo>
                    <a:pt x="1007554" y="74498"/>
                  </a:lnTo>
                  <a:lnTo>
                    <a:pt x="1025321" y="126250"/>
                  </a:lnTo>
                  <a:lnTo>
                    <a:pt x="1025321" y="34226"/>
                  </a:lnTo>
                  <a:lnTo>
                    <a:pt x="978458" y="9512"/>
                  </a:lnTo>
                  <a:lnTo>
                    <a:pt x="926985" y="3327"/>
                  </a:lnTo>
                  <a:lnTo>
                    <a:pt x="863523" y="3327"/>
                  </a:lnTo>
                  <a:lnTo>
                    <a:pt x="858266" y="8559"/>
                  </a:lnTo>
                  <a:lnTo>
                    <a:pt x="858266" y="243890"/>
                  </a:lnTo>
                  <a:lnTo>
                    <a:pt x="863523" y="249161"/>
                  </a:lnTo>
                  <a:lnTo>
                    <a:pt x="922972" y="249161"/>
                  </a:lnTo>
                  <a:lnTo>
                    <a:pt x="981379" y="241833"/>
                  </a:lnTo>
                  <a:lnTo>
                    <a:pt x="1024801" y="219100"/>
                  </a:lnTo>
                  <a:lnTo>
                    <a:pt x="1056360" y="177723"/>
                  </a:lnTo>
                  <a:lnTo>
                    <a:pt x="1064691" y="152615"/>
                  </a:lnTo>
                  <a:lnTo>
                    <a:pt x="1067562" y="125641"/>
                  </a:lnTo>
                  <a:close/>
                </a:path>
                <a:path w="1992629" h="418464">
                  <a:moveTo>
                    <a:pt x="1282204" y="236562"/>
                  </a:moveTo>
                  <a:lnTo>
                    <a:pt x="1259624" y="182778"/>
                  </a:lnTo>
                  <a:lnTo>
                    <a:pt x="1242593" y="142227"/>
                  </a:lnTo>
                  <a:lnTo>
                    <a:pt x="1211681" y="68567"/>
                  </a:lnTo>
                  <a:lnTo>
                    <a:pt x="1197597" y="35039"/>
                  </a:lnTo>
                  <a:lnTo>
                    <a:pt x="1197597" y="142227"/>
                  </a:lnTo>
                  <a:lnTo>
                    <a:pt x="1137285" y="142227"/>
                  </a:lnTo>
                  <a:lnTo>
                    <a:pt x="1153464" y="103060"/>
                  </a:lnTo>
                  <a:lnTo>
                    <a:pt x="1164209" y="76822"/>
                  </a:lnTo>
                  <a:lnTo>
                    <a:pt x="1167574" y="68567"/>
                  </a:lnTo>
                  <a:lnTo>
                    <a:pt x="1174610" y="86004"/>
                  </a:lnTo>
                  <a:lnTo>
                    <a:pt x="1197597" y="142227"/>
                  </a:lnTo>
                  <a:lnTo>
                    <a:pt x="1197597" y="35039"/>
                  </a:lnTo>
                  <a:lnTo>
                    <a:pt x="1185481" y="6184"/>
                  </a:lnTo>
                  <a:lnTo>
                    <a:pt x="1181239" y="3378"/>
                  </a:lnTo>
                  <a:lnTo>
                    <a:pt x="1153833" y="3378"/>
                  </a:lnTo>
                  <a:lnTo>
                    <a:pt x="1149578" y="6210"/>
                  </a:lnTo>
                  <a:lnTo>
                    <a:pt x="1147826" y="10579"/>
                  </a:lnTo>
                  <a:lnTo>
                    <a:pt x="1053503" y="236562"/>
                  </a:lnTo>
                  <a:lnTo>
                    <a:pt x="1053922" y="240614"/>
                  </a:lnTo>
                  <a:lnTo>
                    <a:pt x="1056119" y="243967"/>
                  </a:lnTo>
                  <a:lnTo>
                    <a:pt x="1058316" y="247167"/>
                  </a:lnTo>
                  <a:lnTo>
                    <a:pt x="1061974" y="249135"/>
                  </a:lnTo>
                  <a:lnTo>
                    <a:pt x="1090002" y="249135"/>
                  </a:lnTo>
                  <a:lnTo>
                    <a:pt x="1094244" y="246316"/>
                  </a:lnTo>
                  <a:lnTo>
                    <a:pt x="1120521" y="182778"/>
                  </a:lnTo>
                  <a:lnTo>
                    <a:pt x="1214259" y="182778"/>
                  </a:lnTo>
                  <a:lnTo>
                    <a:pt x="1238694" y="241960"/>
                  </a:lnTo>
                  <a:lnTo>
                    <a:pt x="1240536" y="246316"/>
                  </a:lnTo>
                  <a:lnTo>
                    <a:pt x="1244777" y="249135"/>
                  </a:lnTo>
                  <a:lnTo>
                    <a:pt x="1273822" y="249135"/>
                  </a:lnTo>
                  <a:lnTo>
                    <a:pt x="1277442" y="247167"/>
                  </a:lnTo>
                  <a:lnTo>
                    <a:pt x="1281798" y="240614"/>
                  </a:lnTo>
                  <a:lnTo>
                    <a:pt x="1282204" y="236562"/>
                  </a:lnTo>
                  <a:close/>
                </a:path>
                <a:path w="1992629" h="418464">
                  <a:moveTo>
                    <a:pt x="1504073" y="125641"/>
                  </a:moveTo>
                  <a:lnTo>
                    <a:pt x="1500759" y="96926"/>
                  </a:lnTo>
                  <a:lnTo>
                    <a:pt x="1491183" y="70383"/>
                  </a:lnTo>
                  <a:lnTo>
                    <a:pt x="1475879" y="47129"/>
                  </a:lnTo>
                  <a:lnTo>
                    <a:pt x="1472374" y="43903"/>
                  </a:lnTo>
                  <a:lnTo>
                    <a:pt x="1461884" y="34239"/>
                  </a:lnTo>
                  <a:lnTo>
                    <a:pt x="1461884" y="126250"/>
                  </a:lnTo>
                  <a:lnTo>
                    <a:pt x="1459941" y="144614"/>
                  </a:lnTo>
                  <a:lnTo>
                    <a:pt x="1432928" y="189052"/>
                  </a:lnTo>
                  <a:lnTo>
                    <a:pt x="1384249" y="207378"/>
                  </a:lnTo>
                  <a:lnTo>
                    <a:pt x="1361998" y="208546"/>
                  </a:lnTo>
                  <a:lnTo>
                    <a:pt x="1337030" y="208546"/>
                  </a:lnTo>
                  <a:lnTo>
                    <a:pt x="1337030" y="43903"/>
                  </a:lnTo>
                  <a:lnTo>
                    <a:pt x="1361694" y="43903"/>
                  </a:lnTo>
                  <a:lnTo>
                    <a:pt x="1402105" y="48209"/>
                  </a:lnTo>
                  <a:lnTo>
                    <a:pt x="1444129" y="74498"/>
                  </a:lnTo>
                  <a:lnTo>
                    <a:pt x="1461884" y="126250"/>
                  </a:lnTo>
                  <a:lnTo>
                    <a:pt x="1461884" y="34239"/>
                  </a:lnTo>
                  <a:lnTo>
                    <a:pt x="1415021" y="9512"/>
                  </a:lnTo>
                  <a:lnTo>
                    <a:pt x="1363560" y="3327"/>
                  </a:lnTo>
                  <a:lnTo>
                    <a:pt x="1300086" y="3327"/>
                  </a:lnTo>
                  <a:lnTo>
                    <a:pt x="1294841" y="8559"/>
                  </a:lnTo>
                  <a:lnTo>
                    <a:pt x="1294841" y="243890"/>
                  </a:lnTo>
                  <a:lnTo>
                    <a:pt x="1300086" y="249161"/>
                  </a:lnTo>
                  <a:lnTo>
                    <a:pt x="1359547" y="249161"/>
                  </a:lnTo>
                  <a:lnTo>
                    <a:pt x="1417929" y="241833"/>
                  </a:lnTo>
                  <a:lnTo>
                    <a:pt x="1461363" y="219100"/>
                  </a:lnTo>
                  <a:lnTo>
                    <a:pt x="1492897" y="177723"/>
                  </a:lnTo>
                  <a:lnTo>
                    <a:pt x="1501216" y="152615"/>
                  </a:lnTo>
                  <a:lnTo>
                    <a:pt x="1504073" y="125641"/>
                  </a:lnTo>
                  <a:close/>
                </a:path>
                <a:path w="1992629" h="418464">
                  <a:moveTo>
                    <a:pt x="1765046" y="126250"/>
                  </a:moveTo>
                  <a:lnTo>
                    <a:pt x="1755432" y="76657"/>
                  </a:lnTo>
                  <a:lnTo>
                    <a:pt x="1731899" y="40881"/>
                  </a:lnTo>
                  <a:lnTo>
                    <a:pt x="1729066" y="36576"/>
                  </a:lnTo>
                  <a:lnTo>
                    <a:pt x="1722831" y="32346"/>
                  </a:lnTo>
                  <a:lnTo>
                    <a:pt x="1722831" y="126250"/>
                  </a:lnTo>
                  <a:lnTo>
                    <a:pt x="1716595" y="160134"/>
                  </a:lnTo>
                  <a:lnTo>
                    <a:pt x="1699374" y="187210"/>
                  </a:lnTo>
                  <a:lnTo>
                    <a:pt x="1673377" y="205155"/>
                  </a:lnTo>
                  <a:lnTo>
                    <a:pt x="1640865" y="211645"/>
                  </a:lnTo>
                  <a:lnTo>
                    <a:pt x="1608315" y="205155"/>
                  </a:lnTo>
                  <a:lnTo>
                    <a:pt x="1582318" y="187210"/>
                  </a:lnTo>
                  <a:lnTo>
                    <a:pt x="1565084" y="160134"/>
                  </a:lnTo>
                  <a:lnTo>
                    <a:pt x="1558836" y="126250"/>
                  </a:lnTo>
                  <a:lnTo>
                    <a:pt x="1565084" y="92379"/>
                  </a:lnTo>
                  <a:lnTo>
                    <a:pt x="1582318" y="65316"/>
                  </a:lnTo>
                  <a:lnTo>
                    <a:pt x="1608315" y="47383"/>
                  </a:lnTo>
                  <a:lnTo>
                    <a:pt x="1640865" y="40881"/>
                  </a:lnTo>
                  <a:lnTo>
                    <a:pt x="1673377" y="47383"/>
                  </a:lnTo>
                  <a:lnTo>
                    <a:pt x="1699374" y="65316"/>
                  </a:lnTo>
                  <a:lnTo>
                    <a:pt x="1716595" y="92379"/>
                  </a:lnTo>
                  <a:lnTo>
                    <a:pt x="1722831" y="126250"/>
                  </a:lnTo>
                  <a:lnTo>
                    <a:pt x="1722831" y="32346"/>
                  </a:lnTo>
                  <a:lnTo>
                    <a:pt x="1689646" y="9766"/>
                  </a:lnTo>
                  <a:lnTo>
                    <a:pt x="1640865" y="0"/>
                  </a:lnTo>
                  <a:lnTo>
                    <a:pt x="1592059" y="9766"/>
                  </a:lnTo>
                  <a:lnTo>
                    <a:pt x="1552625" y="36576"/>
                  </a:lnTo>
                  <a:lnTo>
                    <a:pt x="1526260" y="76657"/>
                  </a:lnTo>
                  <a:lnTo>
                    <a:pt x="1516646" y="126250"/>
                  </a:lnTo>
                  <a:lnTo>
                    <a:pt x="1526260" y="175856"/>
                  </a:lnTo>
                  <a:lnTo>
                    <a:pt x="1552638" y="215950"/>
                  </a:lnTo>
                  <a:lnTo>
                    <a:pt x="1592072" y="242760"/>
                  </a:lnTo>
                  <a:lnTo>
                    <a:pt x="1640865" y="252539"/>
                  </a:lnTo>
                  <a:lnTo>
                    <a:pt x="1689646" y="242760"/>
                  </a:lnTo>
                  <a:lnTo>
                    <a:pt x="1729066" y="215950"/>
                  </a:lnTo>
                  <a:lnTo>
                    <a:pt x="1731899" y="211645"/>
                  </a:lnTo>
                  <a:lnTo>
                    <a:pt x="1755432" y="175856"/>
                  </a:lnTo>
                  <a:lnTo>
                    <a:pt x="1765046" y="126250"/>
                  </a:lnTo>
                  <a:close/>
                </a:path>
                <a:path w="1992629" h="418464">
                  <a:moveTo>
                    <a:pt x="1932673" y="179082"/>
                  </a:moveTo>
                  <a:lnTo>
                    <a:pt x="1906117" y="124599"/>
                  </a:lnTo>
                  <a:lnTo>
                    <a:pt x="1858822" y="104559"/>
                  </a:lnTo>
                  <a:lnTo>
                    <a:pt x="1855584" y="103682"/>
                  </a:lnTo>
                  <a:lnTo>
                    <a:pt x="1836864" y="98056"/>
                  </a:lnTo>
                  <a:lnTo>
                    <a:pt x="1823046" y="91668"/>
                  </a:lnTo>
                  <a:lnTo>
                    <a:pt x="1814487" y="82880"/>
                  </a:lnTo>
                  <a:lnTo>
                    <a:pt x="1811566" y="70040"/>
                  </a:lnTo>
                  <a:lnTo>
                    <a:pt x="1814995" y="55295"/>
                  </a:lnTo>
                  <a:lnTo>
                    <a:pt x="1823834" y="46393"/>
                  </a:lnTo>
                  <a:lnTo>
                    <a:pt x="1835861" y="42011"/>
                  </a:lnTo>
                  <a:lnTo>
                    <a:pt x="1848853" y="40830"/>
                  </a:lnTo>
                  <a:lnTo>
                    <a:pt x="1863559" y="42075"/>
                  </a:lnTo>
                  <a:lnTo>
                    <a:pt x="1878228" y="45631"/>
                  </a:lnTo>
                  <a:lnTo>
                    <a:pt x="1892223" y="51333"/>
                  </a:lnTo>
                  <a:lnTo>
                    <a:pt x="1904898" y="58940"/>
                  </a:lnTo>
                  <a:lnTo>
                    <a:pt x="1908467" y="61506"/>
                  </a:lnTo>
                  <a:lnTo>
                    <a:pt x="1913153" y="61861"/>
                  </a:lnTo>
                  <a:lnTo>
                    <a:pt x="1921040" y="57810"/>
                  </a:lnTo>
                  <a:lnTo>
                    <a:pt x="1923478" y="53809"/>
                  </a:lnTo>
                  <a:lnTo>
                    <a:pt x="1923478" y="40830"/>
                  </a:lnTo>
                  <a:lnTo>
                    <a:pt x="1923478" y="25311"/>
                  </a:lnTo>
                  <a:lnTo>
                    <a:pt x="1886432" y="5181"/>
                  </a:lnTo>
                  <a:lnTo>
                    <a:pt x="1849196" y="0"/>
                  </a:lnTo>
                  <a:lnTo>
                    <a:pt x="1816582" y="5143"/>
                  </a:lnTo>
                  <a:lnTo>
                    <a:pt x="1791373" y="19659"/>
                  </a:lnTo>
                  <a:lnTo>
                    <a:pt x="1775129" y="42164"/>
                  </a:lnTo>
                  <a:lnTo>
                    <a:pt x="1769376" y="71272"/>
                  </a:lnTo>
                  <a:lnTo>
                    <a:pt x="1775726" y="101434"/>
                  </a:lnTo>
                  <a:lnTo>
                    <a:pt x="1792325" y="121691"/>
                  </a:lnTo>
                  <a:lnTo>
                    <a:pt x="1815477" y="134759"/>
                  </a:lnTo>
                  <a:lnTo>
                    <a:pt x="1841461" y="143383"/>
                  </a:lnTo>
                  <a:lnTo>
                    <a:pt x="1843582" y="143929"/>
                  </a:lnTo>
                  <a:lnTo>
                    <a:pt x="1863521" y="149936"/>
                  </a:lnTo>
                  <a:lnTo>
                    <a:pt x="1878241" y="156781"/>
                  </a:lnTo>
                  <a:lnTo>
                    <a:pt x="1887334" y="166217"/>
                  </a:lnTo>
                  <a:lnTo>
                    <a:pt x="1890458" y="180022"/>
                  </a:lnTo>
                  <a:lnTo>
                    <a:pt x="1887778" y="193446"/>
                  </a:lnTo>
                  <a:lnTo>
                    <a:pt x="1879981" y="203377"/>
                  </a:lnTo>
                  <a:lnTo>
                    <a:pt x="1867408" y="209537"/>
                  </a:lnTo>
                  <a:lnTo>
                    <a:pt x="1850415" y="211645"/>
                  </a:lnTo>
                  <a:lnTo>
                    <a:pt x="1834578" y="210286"/>
                  </a:lnTo>
                  <a:lnTo>
                    <a:pt x="1819084" y="206387"/>
                  </a:lnTo>
                  <a:lnTo>
                    <a:pt x="1804606" y="200152"/>
                  </a:lnTo>
                  <a:lnTo>
                    <a:pt x="1791817" y="191833"/>
                  </a:lnTo>
                  <a:lnTo>
                    <a:pt x="1788261" y="188976"/>
                  </a:lnTo>
                  <a:lnTo>
                    <a:pt x="1783372" y="188404"/>
                  </a:lnTo>
                  <a:lnTo>
                    <a:pt x="1775320" y="192354"/>
                  </a:lnTo>
                  <a:lnTo>
                    <a:pt x="1772716" y="196456"/>
                  </a:lnTo>
                  <a:lnTo>
                    <a:pt x="1772716" y="225996"/>
                  </a:lnTo>
                  <a:lnTo>
                    <a:pt x="1811540" y="246926"/>
                  </a:lnTo>
                  <a:lnTo>
                    <a:pt x="1850390" y="252514"/>
                  </a:lnTo>
                  <a:lnTo>
                    <a:pt x="1884324" y="247307"/>
                  </a:lnTo>
                  <a:lnTo>
                    <a:pt x="1910270" y="232524"/>
                  </a:lnTo>
                  <a:lnTo>
                    <a:pt x="1925218" y="211645"/>
                  </a:lnTo>
                  <a:lnTo>
                    <a:pt x="1926844" y="209384"/>
                  </a:lnTo>
                  <a:lnTo>
                    <a:pt x="1932673" y="179082"/>
                  </a:lnTo>
                  <a:close/>
                </a:path>
                <a:path w="1992629" h="418464">
                  <a:moveTo>
                    <a:pt x="1982279" y="38823"/>
                  </a:moveTo>
                  <a:lnTo>
                    <a:pt x="1972995" y="26936"/>
                  </a:lnTo>
                  <a:lnTo>
                    <a:pt x="1975345" y="26568"/>
                  </a:lnTo>
                  <a:lnTo>
                    <a:pt x="1977085" y="25717"/>
                  </a:lnTo>
                  <a:lnTo>
                    <a:pt x="1978304" y="24371"/>
                  </a:lnTo>
                  <a:lnTo>
                    <a:pt x="1979345" y="23266"/>
                  </a:lnTo>
                  <a:lnTo>
                    <a:pt x="1979510" y="23088"/>
                  </a:lnTo>
                  <a:lnTo>
                    <a:pt x="1980107" y="21412"/>
                  </a:lnTo>
                  <a:lnTo>
                    <a:pt x="1980107" y="17818"/>
                  </a:lnTo>
                  <a:lnTo>
                    <a:pt x="1974519" y="12128"/>
                  </a:lnTo>
                  <a:lnTo>
                    <a:pt x="1974519" y="18834"/>
                  </a:lnTo>
                  <a:lnTo>
                    <a:pt x="1974519" y="20586"/>
                  </a:lnTo>
                  <a:lnTo>
                    <a:pt x="1970151" y="23266"/>
                  </a:lnTo>
                  <a:lnTo>
                    <a:pt x="1963496" y="23266"/>
                  </a:lnTo>
                  <a:lnTo>
                    <a:pt x="1963496" y="16433"/>
                  </a:lnTo>
                  <a:lnTo>
                    <a:pt x="1971281" y="16433"/>
                  </a:lnTo>
                  <a:lnTo>
                    <a:pt x="1971725" y="16560"/>
                  </a:lnTo>
                  <a:lnTo>
                    <a:pt x="1972576" y="16637"/>
                  </a:lnTo>
                  <a:lnTo>
                    <a:pt x="1973300" y="17018"/>
                  </a:lnTo>
                  <a:lnTo>
                    <a:pt x="1974291" y="18110"/>
                  </a:lnTo>
                  <a:lnTo>
                    <a:pt x="1974519" y="18834"/>
                  </a:lnTo>
                  <a:lnTo>
                    <a:pt x="1974519" y="12128"/>
                  </a:lnTo>
                  <a:lnTo>
                    <a:pt x="1972322" y="11836"/>
                  </a:lnTo>
                  <a:lnTo>
                    <a:pt x="1957959" y="11836"/>
                  </a:lnTo>
                  <a:lnTo>
                    <a:pt x="1957959" y="38798"/>
                  </a:lnTo>
                  <a:lnTo>
                    <a:pt x="1963445" y="38798"/>
                  </a:lnTo>
                  <a:lnTo>
                    <a:pt x="1963445" y="27546"/>
                  </a:lnTo>
                  <a:lnTo>
                    <a:pt x="1965794" y="27546"/>
                  </a:lnTo>
                  <a:lnTo>
                    <a:pt x="1966709" y="27622"/>
                  </a:lnTo>
                  <a:lnTo>
                    <a:pt x="1967268" y="27889"/>
                  </a:lnTo>
                  <a:lnTo>
                    <a:pt x="1967865" y="28092"/>
                  </a:lnTo>
                  <a:lnTo>
                    <a:pt x="1971802" y="32994"/>
                  </a:lnTo>
                  <a:lnTo>
                    <a:pt x="1975764" y="38823"/>
                  </a:lnTo>
                  <a:lnTo>
                    <a:pt x="1982279" y="38823"/>
                  </a:lnTo>
                  <a:close/>
                </a:path>
                <a:path w="1992629" h="418464">
                  <a:moveTo>
                    <a:pt x="1992591" y="26365"/>
                  </a:moveTo>
                  <a:lnTo>
                    <a:pt x="1990712" y="17094"/>
                  </a:lnTo>
                  <a:lnTo>
                    <a:pt x="1988858" y="14363"/>
                  </a:lnTo>
                  <a:lnTo>
                    <a:pt x="1988858" y="26365"/>
                  </a:lnTo>
                  <a:lnTo>
                    <a:pt x="1987283" y="34201"/>
                  </a:lnTo>
                  <a:lnTo>
                    <a:pt x="1982965" y="40601"/>
                  </a:lnTo>
                  <a:lnTo>
                    <a:pt x="1976564" y="44932"/>
                  </a:lnTo>
                  <a:lnTo>
                    <a:pt x="1968728" y="46507"/>
                  </a:lnTo>
                  <a:lnTo>
                    <a:pt x="1960867" y="44932"/>
                  </a:lnTo>
                  <a:lnTo>
                    <a:pt x="1954441" y="40601"/>
                  </a:lnTo>
                  <a:lnTo>
                    <a:pt x="1950123" y="34201"/>
                  </a:lnTo>
                  <a:lnTo>
                    <a:pt x="1948535" y="26365"/>
                  </a:lnTo>
                  <a:lnTo>
                    <a:pt x="1950123" y="18542"/>
                  </a:lnTo>
                  <a:lnTo>
                    <a:pt x="1954441" y="12141"/>
                  </a:lnTo>
                  <a:lnTo>
                    <a:pt x="1960867" y="7823"/>
                  </a:lnTo>
                  <a:lnTo>
                    <a:pt x="1968728" y="6235"/>
                  </a:lnTo>
                  <a:lnTo>
                    <a:pt x="1976551" y="7823"/>
                  </a:lnTo>
                  <a:lnTo>
                    <a:pt x="1982952" y="12141"/>
                  </a:lnTo>
                  <a:lnTo>
                    <a:pt x="1987270" y="18542"/>
                  </a:lnTo>
                  <a:lnTo>
                    <a:pt x="1988858" y="26365"/>
                  </a:lnTo>
                  <a:lnTo>
                    <a:pt x="1988858" y="14363"/>
                  </a:lnTo>
                  <a:lnTo>
                    <a:pt x="1985594" y="9525"/>
                  </a:lnTo>
                  <a:lnTo>
                    <a:pt x="1980730" y="6235"/>
                  </a:lnTo>
                  <a:lnTo>
                    <a:pt x="1978012" y="4406"/>
                  </a:lnTo>
                  <a:lnTo>
                    <a:pt x="1968728" y="2527"/>
                  </a:lnTo>
                  <a:lnTo>
                    <a:pt x="1959419" y="4406"/>
                  </a:lnTo>
                  <a:lnTo>
                    <a:pt x="1951812" y="9525"/>
                  </a:lnTo>
                  <a:lnTo>
                    <a:pt x="1946681" y="17094"/>
                  </a:lnTo>
                  <a:lnTo>
                    <a:pt x="1944801" y="26365"/>
                  </a:lnTo>
                  <a:lnTo>
                    <a:pt x="1946681" y="35661"/>
                  </a:lnTo>
                  <a:lnTo>
                    <a:pt x="1951812" y="43230"/>
                  </a:lnTo>
                  <a:lnTo>
                    <a:pt x="1959419" y="48336"/>
                  </a:lnTo>
                  <a:lnTo>
                    <a:pt x="1968728" y="50203"/>
                  </a:lnTo>
                  <a:lnTo>
                    <a:pt x="1977999" y="48336"/>
                  </a:lnTo>
                  <a:lnTo>
                    <a:pt x="1980704" y="46507"/>
                  </a:lnTo>
                  <a:lnTo>
                    <a:pt x="1985581" y="43230"/>
                  </a:lnTo>
                  <a:lnTo>
                    <a:pt x="1990712" y="35648"/>
                  </a:lnTo>
                  <a:lnTo>
                    <a:pt x="1992591" y="26365"/>
                  </a:lnTo>
                  <a:close/>
                </a:path>
              </a:pathLst>
            </a:custGeom>
            <a:solidFill>
              <a:srgbClr val="FFFFFF"/>
            </a:solidFill>
          </p:spPr>
          <p:txBody>
            <a:bodyPr wrap="square" lIns="0" tIns="0" rIns="0" bIns="0" rtlCol="0"/>
            <a:lstStyle/>
            <a:p>
              <a:endParaRPr/>
            </a:p>
          </p:txBody>
        </p:sp>
        <p:pic>
          <p:nvPicPr>
            <p:cNvPr id="8" name="object 8">
              <a:extLst>
                <a:ext uri="{FF2B5EF4-FFF2-40B4-BE49-F238E27FC236}">
                  <a16:creationId xmlns:a16="http://schemas.microsoft.com/office/drawing/2014/main" id="{96E4A30C-F3F1-8954-7079-A73E85511A4B}"/>
                </a:ext>
              </a:extLst>
            </p:cNvPr>
            <p:cNvPicPr/>
            <p:nvPr/>
          </p:nvPicPr>
          <p:blipFill>
            <a:blip r:embed="rId4" cstate="print"/>
            <a:stretch>
              <a:fillRect/>
            </a:stretch>
          </p:blipFill>
          <p:spPr>
            <a:xfrm>
              <a:off x="7492921" y="4524673"/>
              <a:ext cx="65820" cy="93433"/>
            </a:xfrm>
            <a:prstGeom prst="rect">
              <a:avLst/>
            </a:prstGeom>
          </p:spPr>
        </p:pic>
        <p:sp>
          <p:nvSpPr>
            <p:cNvPr id="9" name="object 9">
              <a:extLst>
                <a:ext uri="{FF2B5EF4-FFF2-40B4-BE49-F238E27FC236}">
                  <a16:creationId xmlns:a16="http://schemas.microsoft.com/office/drawing/2014/main" id="{F2D87009-A39D-259C-4D42-DAFDCB13DF4B}"/>
                </a:ext>
              </a:extLst>
            </p:cNvPr>
            <p:cNvSpPr/>
            <p:nvPr/>
          </p:nvSpPr>
          <p:spPr>
            <a:xfrm>
              <a:off x="7676611" y="4525137"/>
              <a:ext cx="52705" cy="92710"/>
            </a:xfrm>
            <a:custGeom>
              <a:avLst/>
              <a:gdLst/>
              <a:ahLst/>
              <a:cxnLst/>
              <a:rect l="l" t="t" r="r" b="b"/>
              <a:pathLst>
                <a:path w="52704" h="92710">
                  <a:moveTo>
                    <a:pt x="50989" y="0"/>
                  </a:moveTo>
                  <a:lnTo>
                    <a:pt x="0" y="0"/>
                  </a:lnTo>
                  <a:lnTo>
                    <a:pt x="0" y="92535"/>
                  </a:lnTo>
                  <a:lnTo>
                    <a:pt x="51998" y="92535"/>
                  </a:lnTo>
                  <a:lnTo>
                    <a:pt x="52283" y="90709"/>
                  </a:lnTo>
                  <a:lnTo>
                    <a:pt x="52386" y="84644"/>
                  </a:lnTo>
                  <a:lnTo>
                    <a:pt x="51998" y="81053"/>
                  </a:lnTo>
                  <a:lnTo>
                    <a:pt x="13174" y="81053"/>
                  </a:lnTo>
                  <a:lnTo>
                    <a:pt x="13174" y="49393"/>
                  </a:lnTo>
                  <a:lnTo>
                    <a:pt x="43379" y="49393"/>
                  </a:lnTo>
                  <a:lnTo>
                    <a:pt x="43845" y="45523"/>
                  </a:lnTo>
                  <a:lnTo>
                    <a:pt x="43379" y="37941"/>
                  </a:lnTo>
                  <a:lnTo>
                    <a:pt x="13174" y="37941"/>
                  </a:lnTo>
                  <a:lnTo>
                    <a:pt x="13174" y="11449"/>
                  </a:lnTo>
                  <a:lnTo>
                    <a:pt x="50989" y="11449"/>
                  </a:lnTo>
                  <a:lnTo>
                    <a:pt x="51273" y="9656"/>
                  </a:lnTo>
                  <a:lnTo>
                    <a:pt x="51351" y="3588"/>
                  </a:lnTo>
                  <a:lnTo>
                    <a:pt x="50989" y="0"/>
                  </a:lnTo>
                  <a:close/>
                </a:path>
              </a:pathLst>
            </a:custGeom>
            <a:solidFill>
              <a:srgbClr val="FFFFFF"/>
            </a:solidFill>
          </p:spPr>
          <p:txBody>
            <a:bodyPr wrap="square" lIns="0" tIns="0" rIns="0" bIns="0" rtlCol="0"/>
            <a:lstStyle/>
            <a:p>
              <a:endParaRPr/>
            </a:p>
          </p:txBody>
        </p:sp>
        <p:pic>
          <p:nvPicPr>
            <p:cNvPr id="10" name="object 10">
              <a:extLst>
                <a:ext uri="{FF2B5EF4-FFF2-40B4-BE49-F238E27FC236}">
                  <a16:creationId xmlns:a16="http://schemas.microsoft.com/office/drawing/2014/main" id="{477C666F-0D35-014D-2DF5-37C9645CA544}"/>
                </a:ext>
              </a:extLst>
            </p:cNvPr>
            <p:cNvPicPr/>
            <p:nvPr/>
          </p:nvPicPr>
          <p:blipFill>
            <a:blip r:embed="rId5" cstate="print"/>
            <a:stretch>
              <a:fillRect/>
            </a:stretch>
          </p:blipFill>
          <p:spPr>
            <a:xfrm>
              <a:off x="7776441" y="4524673"/>
              <a:ext cx="85775" cy="93464"/>
            </a:xfrm>
            <a:prstGeom prst="rect">
              <a:avLst/>
            </a:prstGeom>
          </p:spPr>
        </p:pic>
        <p:sp>
          <p:nvSpPr>
            <p:cNvPr id="11" name="object 11">
              <a:extLst>
                <a:ext uri="{FF2B5EF4-FFF2-40B4-BE49-F238E27FC236}">
                  <a16:creationId xmlns:a16="http://schemas.microsoft.com/office/drawing/2014/main" id="{CDCF9028-15ED-CB4A-AC2E-124B91540A09}"/>
                </a:ext>
              </a:extLst>
            </p:cNvPr>
            <p:cNvSpPr/>
            <p:nvPr/>
          </p:nvSpPr>
          <p:spPr>
            <a:xfrm>
              <a:off x="7973073" y="4523625"/>
              <a:ext cx="121285" cy="95885"/>
            </a:xfrm>
            <a:custGeom>
              <a:avLst/>
              <a:gdLst/>
              <a:ahLst/>
              <a:cxnLst/>
              <a:rect l="l" t="t" r="r" b="b"/>
              <a:pathLst>
                <a:path w="121284" h="95885">
                  <a:moveTo>
                    <a:pt x="58750" y="63322"/>
                  </a:moveTo>
                  <a:lnTo>
                    <a:pt x="26212" y="36372"/>
                  </a:lnTo>
                  <a:lnTo>
                    <a:pt x="21501" y="33705"/>
                  </a:lnTo>
                  <a:lnTo>
                    <a:pt x="19100" y="31534"/>
                  </a:lnTo>
                  <a:lnTo>
                    <a:pt x="18084" y="30302"/>
                  </a:lnTo>
                  <a:lnTo>
                    <a:pt x="16662" y="27457"/>
                  </a:lnTo>
                  <a:lnTo>
                    <a:pt x="16306" y="25844"/>
                  </a:lnTo>
                  <a:lnTo>
                    <a:pt x="16306" y="19685"/>
                  </a:lnTo>
                  <a:lnTo>
                    <a:pt x="17754" y="16408"/>
                  </a:lnTo>
                  <a:lnTo>
                    <a:pt x="23596" y="12014"/>
                  </a:lnTo>
                  <a:lnTo>
                    <a:pt x="27762" y="10922"/>
                  </a:lnTo>
                  <a:lnTo>
                    <a:pt x="37058" y="10922"/>
                  </a:lnTo>
                  <a:lnTo>
                    <a:pt x="40551" y="11264"/>
                  </a:lnTo>
                  <a:lnTo>
                    <a:pt x="46659" y="12623"/>
                  </a:lnTo>
                  <a:lnTo>
                    <a:pt x="49326" y="13398"/>
                  </a:lnTo>
                  <a:lnTo>
                    <a:pt x="51650" y="14262"/>
                  </a:lnTo>
                  <a:lnTo>
                    <a:pt x="53162" y="10744"/>
                  </a:lnTo>
                  <a:lnTo>
                    <a:pt x="54089" y="7175"/>
                  </a:lnTo>
                  <a:lnTo>
                    <a:pt x="54533" y="3594"/>
                  </a:lnTo>
                  <a:lnTo>
                    <a:pt x="51650" y="2565"/>
                  </a:lnTo>
                  <a:lnTo>
                    <a:pt x="48399" y="1701"/>
                  </a:lnTo>
                  <a:lnTo>
                    <a:pt x="41021" y="342"/>
                  </a:lnTo>
                  <a:lnTo>
                    <a:pt x="37109" y="0"/>
                  </a:lnTo>
                  <a:lnTo>
                    <a:pt x="23342" y="0"/>
                  </a:lnTo>
                  <a:lnTo>
                    <a:pt x="15862" y="2197"/>
                  </a:lnTo>
                  <a:lnTo>
                    <a:pt x="5168" y="11023"/>
                  </a:lnTo>
                  <a:lnTo>
                    <a:pt x="2501" y="17145"/>
                  </a:lnTo>
                  <a:lnTo>
                    <a:pt x="2501" y="28194"/>
                  </a:lnTo>
                  <a:lnTo>
                    <a:pt x="26885" y="50571"/>
                  </a:lnTo>
                  <a:lnTo>
                    <a:pt x="36753" y="54927"/>
                  </a:lnTo>
                  <a:lnTo>
                    <a:pt x="44437" y="65519"/>
                  </a:lnTo>
                  <a:lnTo>
                    <a:pt x="44437" y="72821"/>
                  </a:lnTo>
                  <a:lnTo>
                    <a:pt x="42697" y="76695"/>
                  </a:lnTo>
                  <a:lnTo>
                    <a:pt x="35737" y="82448"/>
                  </a:lnTo>
                  <a:lnTo>
                    <a:pt x="30454" y="83870"/>
                  </a:lnTo>
                  <a:lnTo>
                    <a:pt x="18935" y="83870"/>
                  </a:lnTo>
                  <a:lnTo>
                    <a:pt x="15138" y="83502"/>
                  </a:lnTo>
                  <a:lnTo>
                    <a:pt x="8953" y="81953"/>
                  </a:lnTo>
                  <a:lnTo>
                    <a:pt x="3124" y="80035"/>
                  </a:lnTo>
                  <a:lnTo>
                    <a:pt x="558" y="87769"/>
                  </a:lnTo>
                  <a:lnTo>
                    <a:pt x="177" y="89687"/>
                  </a:lnTo>
                  <a:lnTo>
                    <a:pt x="0" y="91579"/>
                  </a:lnTo>
                  <a:lnTo>
                    <a:pt x="8826" y="94208"/>
                  </a:lnTo>
                  <a:lnTo>
                    <a:pt x="14516" y="95135"/>
                  </a:lnTo>
                  <a:lnTo>
                    <a:pt x="23914" y="95567"/>
                  </a:lnTo>
                  <a:lnTo>
                    <a:pt x="31699" y="95097"/>
                  </a:lnTo>
                  <a:lnTo>
                    <a:pt x="58750" y="75819"/>
                  </a:lnTo>
                  <a:lnTo>
                    <a:pt x="58750" y="63322"/>
                  </a:lnTo>
                  <a:close/>
                </a:path>
                <a:path w="121284" h="95885">
                  <a:moveTo>
                    <a:pt x="121259" y="1524"/>
                  </a:moveTo>
                  <a:lnTo>
                    <a:pt x="116903" y="1054"/>
                  </a:lnTo>
                  <a:lnTo>
                    <a:pt x="108077" y="1524"/>
                  </a:lnTo>
                  <a:lnTo>
                    <a:pt x="108077" y="94018"/>
                  </a:lnTo>
                  <a:lnTo>
                    <a:pt x="112407" y="94488"/>
                  </a:lnTo>
                  <a:lnTo>
                    <a:pt x="121259" y="94018"/>
                  </a:lnTo>
                  <a:lnTo>
                    <a:pt x="121259" y="1524"/>
                  </a:lnTo>
                  <a:close/>
                </a:path>
              </a:pathLst>
            </a:custGeom>
            <a:solidFill>
              <a:srgbClr val="FFFFFF"/>
            </a:solidFill>
          </p:spPr>
          <p:txBody>
            <a:bodyPr wrap="square" lIns="0" tIns="0" rIns="0" bIns="0" rtlCol="0"/>
            <a:lstStyle/>
            <a:p>
              <a:endParaRPr/>
            </a:p>
          </p:txBody>
        </p:sp>
        <p:pic>
          <p:nvPicPr>
            <p:cNvPr id="12" name="object 12">
              <a:extLst>
                <a:ext uri="{FF2B5EF4-FFF2-40B4-BE49-F238E27FC236}">
                  <a16:creationId xmlns:a16="http://schemas.microsoft.com/office/drawing/2014/main" id="{477E3CEE-B413-3719-A457-41F09C907370}"/>
                </a:ext>
              </a:extLst>
            </p:cNvPr>
            <p:cNvPicPr/>
            <p:nvPr/>
          </p:nvPicPr>
          <p:blipFill>
            <a:blip r:embed="rId6" cstate="print"/>
            <a:stretch>
              <a:fillRect/>
            </a:stretch>
          </p:blipFill>
          <p:spPr>
            <a:xfrm>
              <a:off x="8149309" y="4524673"/>
              <a:ext cx="65121" cy="93433"/>
            </a:xfrm>
            <a:prstGeom prst="rect">
              <a:avLst/>
            </a:prstGeom>
          </p:spPr>
        </p:pic>
        <p:sp>
          <p:nvSpPr>
            <p:cNvPr id="13" name="object 13">
              <a:extLst>
                <a:ext uri="{FF2B5EF4-FFF2-40B4-BE49-F238E27FC236}">
                  <a16:creationId xmlns:a16="http://schemas.microsoft.com/office/drawing/2014/main" id="{A4DC3784-B97D-D9C6-CBBE-3C07FD9C8101}"/>
                </a:ext>
              </a:extLst>
            </p:cNvPr>
            <p:cNvSpPr/>
            <p:nvPr/>
          </p:nvSpPr>
          <p:spPr>
            <a:xfrm>
              <a:off x="8260787" y="4525168"/>
              <a:ext cx="62865" cy="93345"/>
            </a:xfrm>
            <a:custGeom>
              <a:avLst/>
              <a:gdLst/>
              <a:ahLst/>
              <a:cxnLst/>
              <a:rect l="l" t="t" r="r" b="b"/>
              <a:pathLst>
                <a:path w="62865" h="93345">
                  <a:moveTo>
                    <a:pt x="61911" y="0"/>
                  </a:moveTo>
                  <a:lnTo>
                    <a:pt x="465" y="0"/>
                  </a:lnTo>
                  <a:lnTo>
                    <a:pt x="0" y="3712"/>
                  </a:lnTo>
                  <a:lnTo>
                    <a:pt x="465" y="11418"/>
                  </a:lnTo>
                  <a:lnTo>
                    <a:pt x="24614" y="11418"/>
                  </a:lnTo>
                  <a:lnTo>
                    <a:pt x="24614" y="92535"/>
                  </a:lnTo>
                  <a:lnTo>
                    <a:pt x="26659" y="92783"/>
                  </a:lnTo>
                  <a:lnTo>
                    <a:pt x="33647" y="92907"/>
                  </a:lnTo>
                  <a:lnTo>
                    <a:pt x="37789" y="92535"/>
                  </a:lnTo>
                  <a:lnTo>
                    <a:pt x="37788" y="11480"/>
                  </a:lnTo>
                  <a:lnTo>
                    <a:pt x="61911" y="11480"/>
                  </a:lnTo>
                  <a:lnTo>
                    <a:pt x="62377" y="7489"/>
                  </a:lnTo>
                  <a:lnTo>
                    <a:pt x="61911" y="0"/>
                  </a:lnTo>
                  <a:close/>
                </a:path>
              </a:pathLst>
            </a:custGeom>
            <a:solidFill>
              <a:srgbClr val="FFFFFF"/>
            </a:solidFill>
          </p:spPr>
          <p:txBody>
            <a:bodyPr wrap="square" lIns="0" tIns="0" rIns="0" bIns="0" rtlCol="0"/>
            <a:lstStyle/>
            <a:p>
              <a:endParaRPr/>
            </a:p>
          </p:txBody>
        </p:sp>
        <p:pic>
          <p:nvPicPr>
            <p:cNvPr id="14" name="object 14">
              <a:extLst>
                <a:ext uri="{FF2B5EF4-FFF2-40B4-BE49-F238E27FC236}">
                  <a16:creationId xmlns:a16="http://schemas.microsoft.com/office/drawing/2014/main" id="{7F9EBD9F-BC56-73A9-D79E-4F10667A9B16}"/>
                </a:ext>
              </a:extLst>
            </p:cNvPr>
            <p:cNvPicPr/>
            <p:nvPr/>
          </p:nvPicPr>
          <p:blipFill>
            <a:blip r:embed="rId7" cstate="print"/>
            <a:stretch>
              <a:fillRect/>
            </a:stretch>
          </p:blipFill>
          <p:spPr>
            <a:xfrm>
              <a:off x="8361161" y="4523682"/>
              <a:ext cx="78369" cy="95538"/>
            </a:xfrm>
            <a:prstGeom prst="rect">
              <a:avLst/>
            </a:prstGeom>
          </p:spPr>
        </p:pic>
        <p:pic>
          <p:nvPicPr>
            <p:cNvPr id="15" name="object 15">
              <a:extLst>
                <a:ext uri="{FF2B5EF4-FFF2-40B4-BE49-F238E27FC236}">
                  <a16:creationId xmlns:a16="http://schemas.microsoft.com/office/drawing/2014/main" id="{B9C4CB83-3F73-A74E-B2B9-29E838B3F978}"/>
                </a:ext>
              </a:extLst>
            </p:cNvPr>
            <p:cNvPicPr/>
            <p:nvPr/>
          </p:nvPicPr>
          <p:blipFill>
            <a:blip r:embed="rId8" cstate="print"/>
            <a:stretch>
              <a:fillRect/>
            </a:stretch>
          </p:blipFill>
          <p:spPr>
            <a:xfrm>
              <a:off x="8491015" y="4524673"/>
              <a:ext cx="65121" cy="93433"/>
            </a:xfrm>
            <a:prstGeom prst="rect">
              <a:avLst/>
            </a:prstGeom>
          </p:spPr>
        </p:pic>
        <p:sp>
          <p:nvSpPr>
            <p:cNvPr id="16" name="object 16">
              <a:extLst>
                <a:ext uri="{FF2B5EF4-FFF2-40B4-BE49-F238E27FC236}">
                  <a16:creationId xmlns:a16="http://schemas.microsoft.com/office/drawing/2014/main" id="{FA22898B-45D5-B802-FDE9-728916911D36}"/>
                </a:ext>
              </a:extLst>
            </p:cNvPr>
            <p:cNvSpPr/>
            <p:nvPr/>
          </p:nvSpPr>
          <p:spPr>
            <a:xfrm>
              <a:off x="8611085" y="4524673"/>
              <a:ext cx="13335" cy="93980"/>
            </a:xfrm>
            <a:custGeom>
              <a:avLst/>
              <a:gdLst/>
              <a:ahLst/>
              <a:cxnLst/>
              <a:rect l="l" t="t" r="r" b="b"/>
              <a:pathLst>
                <a:path w="13334" h="93979">
                  <a:moveTo>
                    <a:pt x="8826" y="0"/>
                  </a:moveTo>
                  <a:lnTo>
                    <a:pt x="0" y="464"/>
                  </a:lnTo>
                  <a:lnTo>
                    <a:pt x="0" y="92969"/>
                  </a:lnTo>
                  <a:lnTo>
                    <a:pt x="4322" y="93433"/>
                  </a:lnTo>
                  <a:lnTo>
                    <a:pt x="13174" y="92969"/>
                  </a:lnTo>
                  <a:lnTo>
                    <a:pt x="13174" y="464"/>
                  </a:lnTo>
                  <a:lnTo>
                    <a:pt x="8826" y="0"/>
                  </a:lnTo>
                  <a:close/>
                </a:path>
              </a:pathLst>
            </a:custGeom>
            <a:solidFill>
              <a:srgbClr val="FFFFFF"/>
            </a:solidFill>
          </p:spPr>
          <p:txBody>
            <a:bodyPr wrap="square" lIns="0" tIns="0" rIns="0" bIns="0" rtlCol="0"/>
            <a:lstStyle/>
            <a:p>
              <a:endParaRPr/>
            </a:p>
          </p:txBody>
        </p:sp>
        <p:pic>
          <p:nvPicPr>
            <p:cNvPr id="17" name="object 17">
              <a:extLst>
                <a:ext uri="{FF2B5EF4-FFF2-40B4-BE49-F238E27FC236}">
                  <a16:creationId xmlns:a16="http://schemas.microsoft.com/office/drawing/2014/main" id="{DEE1DCF4-72D0-AB89-6E66-FD92738114D3}"/>
                </a:ext>
              </a:extLst>
            </p:cNvPr>
            <p:cNvPicPr/>
            <p:nvPr/>
          </p:nvPicPr>
          <p:blipFill>
            <a:blip r:embed="rId9" cstate="print"/>
            <a:stretch>
              <a:fillRect/>
            </a:stretch>
          </p:blipFill>
          <p:spPr>
            <a:xfrm>
              <a:off x="8669917" y="4524673"/>
              <a:ext cx="75422" cy="93495"/>
            </a:xfrm>
            <a:prstGeom prst="rect">
              <a:avLst/>
            </a:prstGeom>
          </p:spPr>
        </p:pic>
        <p:sp>
          <p:nvSpPr>
            <p:cNvPr id="18" name="object 18">
              <a:extLst>
                <a:ext uri="{FF2B5EF4-FFF2-40B4-BE49-F238E27FC236}">
                  <a16:creationId xmlns:a16="http://schemas.microsoft.com/office/drawing/2014/main" id="{C35EF364-E567-4289-E053-659CFE7EC2F0}"/>
                </a:ext>
              </a:extLst>
            </p:cNvPr>
            <p:cNvSpPr/>
            <p:nvPr/>
          </p:nvSpPr>
          <p:spPr>
            <a:xfrm>
              <a:off x="6316129" y="4128033"/>
              <a:ext cx="974725" cy="581660"/>
            </a:xfrm>
            <a:custGeom>
              <a:avLst/>
              <a:gdLst/>
              <a:ahLst/>
              <a:cxnLst/>
              <a:rect l="l" t="t" r="r" b="b"/>
              <a:pathLst>
                <a:path w="974725" h="581660">
                  <a:moveTo>
                    <a:pt x="294779" y="338582"/>
                  </a:moveTo>
                  <a:lnTo>
                    <a:pt x="294132" y="332244"/>
                  </a:lnTo>
                  <a:lnTo>
                    <a:pt x="291871" y="320903"/>
                  </a:lnTo>
                  <a:lnTo>
                    <a:pt x="283362" y="313245"/>
                  </a:lnTo>
                  <a:lnTo>
                    <a:pt x="210667" y="241655"/>
                  </a:lnTo>
                  <a:lnTo>
                    <a:pt x="204419" y="234061"/>
                  </a:lnTo>
                  <a:lnTo>
                    <a:pt x="199847" y="225526"/>
                  </a:lnTo>
                  <a:lnTo>
                    <a:pt x="197027" y="216268"/>
                  </a:lnTo>
                  <a:lnTo>
                    <a:pt x="196075" y="206489"/>
                  </a:lnTo>
                  <a:lnTo>
                    <a:pt x="197040" y="196697"/>
                  </a:lnTo>
                  <a:lnTo>
                    <a:pt x="199847" y="187439"/>
                  </a:lnTo>
                  <a:lnTo>
                    <a:pt x="204431" y="178917"/>
                  </a:lnTo>
                  <a:lnTo>
                    <a:pt x="210705" y="171323"/>
                  </a:lnTo>
                  <a:lnTo>
                    <a:pt x="212839" y="168821"/>
                  </a:lnTo>
                  <a:lnTo>
                    <a:pt x="211785" y="163690"/>
                  </a:lnTo>
                  <a:lnTo>
                    <a:pt x="209638" y="161836"/>
                  </a:lnTo>
                  <a:lnTo>
                    <a:pt x="99796" y="52070"/>
                  </a:lnTo>
                  <a:lnTo>
                    <a:pt x="77114" y="34036"/>
                  </a:lnTo>
                  <a:lnTo>
                    <a:pt x="57835" y="26149"/>
                  </a:lnTo>
                  <a:lnTo>
                    <a:pt x="42418" y="25196"/>
                  </a:lnTo>
                  <a:lnTo>
                    <a:pt x="31330" y="28016"/>
                  </a:lnTo>
                  <a:lnTo>
                    <a:pt x="21488" y="33845"/>
                  </a:lnTo>
                  <a:lnTo>
                    <a:pt x="11277" y="45389"/>
                  </a:lnTo>
                  <a:lnTo>
                    <a:pt x="3251" y="64554"/>
                  </a:lnTo>
                  <a:lnTo>
                    <a:pt x="0" y="93294"/>
                  </a:lnTo>
                  <a:lnTo>
                    <a:pt x="0" y="512978"/>
                  </a:lnTo>
                  <a:lnTo>
                    <a:pt x="11277" y="560882"/>
                  </a:lnTo>
                  <a:lnTo>
                    <a:pt x="40576" y="581317"/>
                  </a:lnTo>
                  <a:lnTo>
                    <a:pt x="47193" y="581317"/>
                  </a:lnTo>
                  <a:lnTo>
                    <a:pt x="84353" y="567474"/>
                  </a:lnTo>
                  <a:lnTo>
                    <a:pt x="269328" y="385229"/>
                  </a:lnTo>
                  <a:lnTo>
                    <a:pt x="293509" y="344284"/>
                  </a:lnTo>
                  <a:lnTo>
                    <a:pt x="294779" y="338582"/>
                  </a:lnTo>
                  <a:close/>
                </a:path>
                <a:path w="974725" h="581660">
                  <a:moveTo>
                    <a:pt x="443865" y="12649"/>
                  </a:moveTo>
                  <a:lnTo>
                    <a:pt x="439051" y="4775"/>
                  </a:lnTo>
                  <a:lnTo>
                    <a:pt x="430999" y="1473"/>
                  </a:lnTo>
                  <a:lnTo>
                    <a:pt x="424840" y="0"/>
                  </a:lnTo>
                  <a:lnTo>
                    <a:pt x="418617" y="508"/>
                  </a:lnTo>
                  <a:lnTo>
                    <a:pt x="412584" y="2959"/>
                  </a:lnTo>
                  <a:lnTo>
                    <a:pt x="407035" y="7251"/>
                  </a:lnTo>
                  <a:lnTo>
                    <a:pt x="221411" y="192303"/>
                  </a:lnTo>
                  <a:lnTo>
                    <a:pt x="218554" y="199136"/>
                  </a:lnTo>
                  <a:lnTo>
                    <a:pt x="218554" y="213741"/>
                  </a:lnTo>
                  <a:lnTo>
                    <a:pt x="221411" y="220573"/>
                  </a:lnTo>
                  <a:lnTo>
                    <a:pt x="411848" y="410387"/>
                  </a:lnTo>
                  <a:lnTo>
                    <a:pt x="417614" y="412927"/>
                  </a:lnTo>
                  <a:lnTo>
                    <a:pt x="425970" y="412927"/>
                  </a:lnTo>
                  <a:lnTo>
                    <a:pt x="428510" y="412432"/>
                  </a:lnTo>
                  <a:lnTo>
                    <a:pt x="439051" y="408101"/>
                  </a:lnTo>
                  <a:lnTo>
                    <a:pt x="443839" y="400240"/>
                  </a:lnTo>
                  <a:lnTo>
                    <a:pt x="443865" y="12649"/>
                  </a:lnTo>
                  <a:close/>
                </a:path>
                <a:path w="974725" h="581660">
                  <a:moveTo>
                    <a:pt x="974178" y="75438"/>
                  </a:moveTo>
                  <a:lnTo>
                    <a:pt x="810641" y="75438"/>
                  </a:lnTo>
                  <a:lnTo>
                    <a:pt x="805395" y="80670"/>
                  </a:lnTo>
                  <a:lnTo>
                    <a:pt x="805395" y="316001"/>
                  </a:lnTo>
                  <a:lnTo>
                    <a:pt x="810641" y="321246"/>
                  </a:lnTo>
                  <a:lnTo>
                    <a:pt x="949947" y="321246"/>
                  </a:lnTo>
                  <a:lnTo>
                    <a:pt x="955179" y="316026"/>
                  </a:lnTo>
                  <a:lnTo>
                    <a:pt x="955154" y="285851"/>
                  </a:lnTo>
                  <a:lnTo>
                    <a:pt x="949947" y="280606"/>
                  </a:lnTo>
                  <a:lnTo>
                    <a:pt x="943457" y="280606"/>
                  </a:lnTo>
                  <a:lnTo>
                    <a:pt x="847610" y="280606"/>
                  </a:lnTo>
                  <a:lnTo>
                    <a:pt x="847610" y="214261"/>
                  </a:lnTo>
                  <a:lnTo>
                    <a:pt x="924217" y="214261"/>
                  </a:lnTo>
                  <a:lnTo>
                    <a:pt x="929500" y="209042"/>
                  </a:lnTo>
                  <a:lnTo>
                    <a:pt x="929500" y="178917"/>
                  </a:lnTo>
                  <a:lnTo>
                    <a:pt x="924242" y="173697"/>
                  </a:lnTo>
                  <a:lnTo>
                    <a:pt x="847610" y="173697"/>
                  </a:lnTo>
                  <a:lnTo>
                    <a:pt x="847610" y="115963"/>
                  </a:lnTo>
                  <a:lnTo>
                    <a:pt x="960691" y="115963"/>
                  </a:lnTo>
                  <a:lnTo>
                    <a:pt x="956678" y="108978"/>
                  </a:lnTo>
                  <a:lnTo>
                    <a:pt x="957008" y="101523"/>
                  </a:lnTo>
                  <a:lnTo>
                    <a:pt x="974178" y="75438"/>
                  </a:lnTo>
                  <a:close/>
                </a:path>
              </a:pathLst>
            </a:custGeom>
            <a:solidFill>
              <a:srgbClr val="FFFFFF"/>
            </a:solidFill>
          </p:spPr>
          <p:txBody>
            <a:bodyPr wrap="square" lIns="0" tIns="0" rIns="0" bIns="0" rtlCol="0"/>
            <a:lstStyle/>
            <a:p>
              <a:endParaRPr/>
            </a:p>
          </p:txBody>
        </p:sp>
      </p:grpSp>
    </p:spTree>
    <p:extLst>
      <p:ext uri="{BB962C8B-B14F-4D97-AF65-F5344CB8AC3E}">
        <p14:creationId xmlns:p14="http://schemas.microsoft.com/office/powerpoint/2010/main" val="123510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3FC373BB-365E-929F-9D0A-C5E76C5B4106}"/>
              </a:ext>
            </a:extLst>
          </p:cNvPr>
          <p:cNvSpPr txBox="1"/>
          <p:nvPr/>
        </p:nvSpPr>
        <p:spPr>
          <a:xfrm>
            <a:off x="76200" y="500681"/>
            <a:ext cx="8991600" cy="4708981"/>
          </a:xfrm>
          <a:prstGeom prst="rect">
            <a:avLst/>
          </a:prstGeom>
          <a:noFill/>
        </p:spPr>
        <p:txBody>
          <a:bodyPr wrap="square" lIns="91440" tIns="45720" rIns="91440" bIns="45720" anchor="t">
            <a:spAutoFit/>
          </a:bodyPr>
          <a:lstStyle/>
          <a:p>
            <a:pPr algn="ctr"/>
            <a:r>
              <a:rPr lang="pt-BR" sz="2400" b="1" dirty="0">
                <a:solidFill>
                  <a:srgbClr val="DC9EDD"/>
                </a:solidFill>
              </a:rPr>
              <a:t>Detalhes importantes</a:t>
            </a:r>
          </a:p>
          <a:p>
            <a:pPr algn="ctr"/>
            <a:endParaRPr lang="pt-BR" sz="2400" b="1" dirty="0">
              <a:solidFill>
                <a:srgbClr val="DC9EDD"/>
              </a:solidFill>
            </a:endParaRPr>
          </a:p>
          <a:p>
            <a:pPr marL="285750" indent="-285750">
              <a:buFont typeface="Arial" panose="020B0604020202020204" pitchFamily="34" charset="0"/>
              <a:buChar char="•"/>
            </a:pPr>
            <a:r>
              <a:rPr lang="pt-BR" dirty="0">
                <a:solidFill>
                  <a:srgbClr val="839AF8"/>
                </a:solidFill>
                <a:latin typeface="Calibri"/>
                <a:ea typeface="Calibri"/>
                <a:cs typeface="Calibri"/>
              </a:rPr>
              <a:t>Se o funcionário tiver faltas não justificadas que resultem em menos de 15 dias trabalhados no mês, ou se for admitido em uma data que resulte também em menos de 15 dias de trabalho no mês, ele não terá direito ao 1/12 avos do 13° salário referente a esse período.</a:t>
            </a:r>
            <a:endParaRPr lang="pt-BR">
              <a:latin typeface="Calibri"/>
              <a:ea typeface="Calibri"/>
              <a:cs typeface="Calibri"/>
            </a:endParaRPr>
          </a:p>
          <a:p>
            <a:pPr marL="285750" indent="-285750">
              <a:buFont typeface="Arial" panose="020B0604020202020204" pitchFamily="34" charset="0"/>
              <a:buChar char="•"/>
            </a:pPr>
            <a:endParaRPr lang="pt-BR" dirty="0">
              <a:solidFill>
                <a:srgbClr val="839AF8"/>
              </a:solidFill>
              <a:latin typeface="Calibri"/>
              <a:ea typeface="Calibri"/>
              <a:cs typeface="Calibri"/>
            </a:endParaRPr>
          </a:p>
          <a:p>
            <a:pPr marL="285750" indent="-285750">
              <a:buFont typeface="Arial" panose="020B0604020202020204" pitchFamily="34" charset="0"/>
              <a:buChar char="•"/>
            </a:pPr>
            <a:r>
              <a:rPr lang="pt-BR" dirty="0">
                <a:solidFill>
                  <a:srgbClr val="839AF8"/>
                </a:solidFill>
                <a:latin typeface="Calibri"/>
                <a:ea typeface="Calibri"/>
                <a:cs typeface="Calibri"/>
              </a:rPr>
              <a:t>Em caso de afastamento superior a 15 dias no mês, o 1/12 avos do 13° salário é pago pela previdência.</a:t>
            </a:r>
          </a:p>
          <a:p>
            <a:pPr marL="285750" indent="-285750">
              <a:buFont typeface="Arial,Sans-Serif" panose="020B0604020202020204" pitchFamily="34" charset="0"/>
              <a:buChar char="•"/>
            </a:pPr>
            <a:endParaRPr lang="pt-BR" dirty="0">
              <a:solidFill>
                <a:srgbClr val="000000"/>
              </a:solidFill>
              <a:latin typeface="Calibri"/>
              <a:ea typeface="Calibri"/>
              <a:cs typeface="Arial"/>
            </a:endParaRPr>
          </a:p>
          <a:p>
            <a:pPr marL="285750" indent="-285750">
              <a:buFont typeface="Arial,Sans-Serif" panose="020B0604020202020204" pitchFamily="34" charset="0"/>
              <a:buChar char="•"/>
            </a:pPr>
            <a:r>
              <a:rPr lang="pt-BR" dirty="0">
                <a:solidFill>
                  <a:srgbClr val="839AF8"/>
                </a:solidFill>
                <a:latin typeface="Calibri"/>
                <a:ea typeface="Calibri"/>
                <a:cs typeface="Arial"/>
              </a:rPr>
              <a:t>Os valores de média podem ser consultados no relatório FP0007, ou relatório de média personalizado para a empresa. </a:t>
            </a:r>
            <a:endParaRPr lang="en-US" dirty="0">
              <a:solidFill>
                <a:srgbClr val="000000"/>
              </a:solidFill>
              <a:latin typeface="Calibri"/>
              <a:ea typeface="Calibri"/>
              <a:cs typeface="Arial"/>
            </a:endParaRPr>
          </a:p>
          <a:p>
            <a:pPr marL="285750" indent="-285750">
              <a:buFont typeface="Arial,Sans-Serif" panose="020B0604020202020204" pitchFamily="34" charset="0"/>
              <a:buChar char="•"/>
            </a:pPr>
            <a:endParaRPr lang="pt-BR" dirty="0">
              <a:solidFill>
                <a:srgbClr val="000000"/>
              </a:solidFill>
              <a:latin typeface="Arial"/>
              <a:cs typeface="Arial"/>
            </a:endParaRPr>
          </a:p>
          <a:p>
            <a:pPr marL="285750" indent="-285750">
              <a:buFont typeface="Arial" panose="020B0604020202020204" pitchFamily="34" charset="0"/>
              <a:buChar char="•"/>
            </a:pPr>
            <a:endParaRPr lang="pt-BR" b="0" i="1" dirty="0">
              <a:solidFill>
                <a:srgbClr val="839AF8"/>
              </a:solidFill>
              <a:effectLst/>
              <a:latin typeface="allerregular"/>
            </a:endParaRPr>
          </a:p>
          <a:p>
            <a:pPr marL="285750" indent="-285750">
              <a:buFont typeface="Arial" panose="020B0604020202020204" pitchFamily="34" charset="0"/>
              <a:buChar char="•"/>
            </a:pPr>
            <a:endParaRPr lang="pt-BR" b="0" i="1" dirty="0">
              <a:solidFill>
                <a:srgbClr val="839AF8"/>
              </a:solidFill>
              <a:effectLst/>
              <a:latin typeface="allerregular"/>
            </a:endParaRPr>
          </a:p>
          <a:p>
            <a:pPr marL="285750" indent="-285750">
              <a:buFont typeface="Arial" panose="020B0604020202020204" pitchFamily="34" charset="0"/>
              <a:buChar char="•"/>
            </a:pPr>
            <a:endParaRPr lang="pt-BR" b="0" i="1" dirty="0">
              <a:solidFill>
                <a:srgbClr val="839AF8"/>
              </a:solidFill>
              <a:effectLst/>
              <a:latin typeface="allerregular"/>
            </a:endParaRPr>
          </a:p>
          <a:p>
            <a:pPr marL="342900" indent="-342900">
              <a:buAutoNum type="arabicPeriod"/>
            </a:pPr>
            <a:endParaRPr lang="pt-BR" i="1" dirty="0">
              <a:solidFill>
                <a:srgbClr val="839AF8"/>
              </a:solidFill>
              <a:latin typeface="allerregular"/>
            </a:endParaRPr>
          </a:p>
        </p:txBody>
      </p:sp>
    </p:spTree>
    <p:extLst>
      <p:ext uri="{BB962C8B-B14F-4D97-AF65-F5344CB8AC3E}">
        <p14:creationId xmlns:p14="http://schemas.microsoft.com/office/powerpoint/2010/main" val="4139675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03A1309C-B5B2-8A86-13E3-2EF965F76548}"/>
            </a:ext>
          </a:extLst>
        </p:cNvPr>
        <p:cNvGrpSpPr/>
        <p:nvPr/>
      </p:nvGrpSpPr>
      <p:grpSpPr>
        <a:xfrm>
          <a:off x="0" y="0"/>
          <a:ext cx="0" cy="0"/>
          <a:chOff x="0" y="0"/>
          <a:chExt cx="0" cy="0"/>
        </a:xfrm>
      </p:grpSpPr>
      <p:pic>
        <p:nvPicPr>
          <p:cNvPr id="13" name="Imagem 12">
            <a:extLst>
              <a:ext uri="{FF2B5EF4-FFF2-40B4-BE49-F238E27FC236}">
                <a16:creationId xmlns:a16="http://schemas.microsoft.com/office/drawing/2014/main" id="{BE7BD74C-A515-0A7D-0AD2-4DB6E9AF3450}"/>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a:extLst>
              <a:ext uri="{FF2B5EF4-FFF2-40B4-BE49-F238E27FC236}">
                <a16:creationId xmlns:a16="http://schemas.microsoft.com/office/drawing/2014/main" id="{6F1C777A-CFC3-196D-3747-6F679017C890}"/>
              </a:ext>
            </a:extLst>
          </p:cNvPr>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174E7D97-600F-3A70-56CE-D65D75B6B593}"/>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E1FDCB6A-5757-F004-B243-CF9A04CBE1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D7F91010-EF31-8663-9FAB-301229A49C2F}"/>
              </a:ext>
            </a:extLst>
          </p:cNvPr>
          <p:cNvSpPr txBox="1"/>
          <p:nvPr/>
        </p:nvSpPr>
        <p:spPr>
          <a:xfrm>
            <a:off x="76200" y="500681"/>
            <a:ext cx="8991600" cy="6370975"/>
          </a:xfrm>
          <a:prstGeom prst="rect">
            <a:avLst/>
          </a:prstGeom>
          <a:noFill/>
        </p:spPr>
        <p:txBody>
          <a:bodyPr wrap="square" lIns="91440" tIns="45720" rIns="91440" bIns="45720" anchor="t">
            <a:spAutoFit/>
          </a:bodyPr>
          <a:lstStyle/>
          <a:p>
            <a:pPr algn="ctr"/>
            <a:r>
              <a:rPr lang="pt-BR" sz="2400" b="1" dirty="0">
                <a:solidFill>
                  <a:srgbClr val="DC9EDD"/>
                </a:solidFill>
              </a:rPr>
              <a:t>Adiantamento integral do 13°</a:t>
            </a:r>
            <a:endParaRPr lang="pt-BR" dirty="0"/>
          </a:p>
          <a:p>
            <a:pPr algn="ctr"/>
            <a:endParaRPr lang="pt-BR" sz="1600" dirty="0">
              <a:solidFill>
                <a:srgbClr val="839AF8"/>
              </a:solidFill>
              <a:latin typeface="Calibri"/>
              <a:ea typeface="Calibri"/>
              <a:cs typeface="Calibri"/>
            </a:endParaRPr>
          </a:p>
          <a:p>
            <a:pPr algn="just"/>
            <a:r>
              <a:rPr lang="pt-BR" sz="1600" dirty="0">
                <a:solidFill>
                  <a:srgbClr val="839AF8"/>
                </a:solidFill>
                <a:latin typeface="Calibri"/>
                <a:ea typeface="Calibri"/>
                <a:cs typeface="Calibri"/>
              </a:rPr>
              <a:t>A nota orientativa 10/2018 do </a:t>
            </a:r>
            <a:r>
              <a:rPr lang="pt-BR" sz="1600" err="1">
                <a:solidFill>
                  <a:srgbClr val="919BF2"/>
                </a:solidFill>
                <a:latin typeface="Calibri"/>
                <a:ea typeface="Calibri"/>
                <a:cs typeface="Calibri"/>
              </a:rPr>
              <a:t>eSocial</a:t>
            </a:r>
            <a:r>
              <a:rPr lang="pt-BR" sz="1600" dirty="0">
                <a:solidFill>
                  <a:srgbClr val="919BF2"/>
                </a:solidFill>
                <a:latin typeface="Calibri"/>
                <a:ea typeface="Calibri"/>
                <a:cs typeface="Calibri"/>
              </a:rPr>
              <a:t> define que </a:t>
            </a:r>
            <a:r>
              <a:rPr lang="pt-BR" sz="1600" dirty="0">
                <a:solidFill>
                  <a:srgbClr val="919BF2"/>
                </a:solidFill>
              </a:rPr>
              <a:t>o valor do 13º salário deve ser calculado com base no </a:t>
            </a:r>
            <a:r>
              <a:rPr lang="pt-BR" sz="1600">
                <a:solidFill>
                  <a:srgbClr val="919BF2"/>
                </a:solidFill>
              </a:rPr>
              <a:t>salário devido em dezembro e que deve ser pago em duas parcelas: a primeira entre os meses de fevereiro a novembro e a segunda em dezembro, até o dia 20. </a:t>
            </a:r>
            <a:endParaRPr lang="pt-BR" sz="2400" b="1">
              <a:solidFill>
                <a:srgbClr val="DC9EDD"/>
              </a:solidFill>
              <a:ea typeface="Calibri"/>
              <a:cs typeface="Calibri"/>
            </a:endParaRPr>
          </a:p>
          <a:p>
            <a:endParaRPr lang="pt-BR" sz="1600" dirty="0">
              <a:solidFill>
                <a:srgbClr val="919BF2"/>
              </a:solidFill>
            </a:endParaRPr>
          </a:p>
          <a:p>
            <a:pPr algn="just"/>
            <a:r>
              <a:rPr lang="pt-BR" sz="1600" dirty="0">
                <a:solidFill>
                  <a:srgbClr val="919BF2"/>
                </a:solidFill>
              </a:rPr>
              <a:t>Todavia, na prática, é muito comum o pagamento do 13º integral antes do mês de dezembro. Conceitualmente, contudo, o que ocorre nesses casos não é o pagamento integral e sim um adiantamento superior ao valor devido e, assim, deve ser declarado na folha do mês em que esse pagamento ocorre. </a:t>
            </a:r>
            <a:endParaRPr lang="pt-BR" sz="1600" dirty="0">
              <a:solidFill>
                <a:srgbClr val="919BF2"/>
              </a:solidFill>
              <a:ea typeface="Calibri"/>
              <a:cs typeface="Calibri"/>
            </a:endParaRPr>
          </a:p>
          <a:p>
            <a:pPr algn="just"/>
            <a:endParaRPr lang="pt-BR" sz="1600" dirty="0">
              <a:solidFill>
                <a:srgbClr val="919BF2"/>
              </a:solidFill>
              <a:latin typeface="Calibri"/>
              <a:ea typeface="Calibri"/>
              <a:cs typeface="Calibri"/>
            </a:endParaRPr>
          </a:p>
          <a:p>
            <a:pPr algn="just"/>
            <a:r>
              <a:rPr lang="pt-BR" sz="1600" dirty="0">
                <a:solidFill>
                  <a:srgbClr val="919BF2"/>
                </a:solidFill>
                <a:latin typeface="Calibri"/>
                <a:ea typeface="Calibri"/>
                <a:cs typeface="Calibri"/>
              </a:rPr>
              <a:t>Dessa maneira, caso optem por realizar o pagamento integral antes de Dezembro, é necessário realizar o lançamento manual informando o valor líquido que o funcionário iria receber em dezembro a se considerar os descontos de INSS e IRRF. Vale também ressaltar que o cálculo das duas folhas (Antecipação/Complementação) devem ser geradas, pois na complementação que irá ocorrer o cálculo dos tributos pelo </a:t>
            </a:r>
            <a:r>
              <a:rPr lang="pt-BR" sz="1600" err="1">
                <a:solidFill>
                  <a:srgbClr val="919BF2"/>
                </a:solidFill>
                <a:latin typeface="Calibri"/>
                <a:ea typeface="Calibri"/>
                <a:cs typeface="Calibri"/>
              </a:rPr>
              <a:t>eSocial</a:t>
            </a:r>
            <a:r>
              <a:rPr lang="pt-BR" sz="1600" dirty="0">
                <a:solidFill>
                  <a:srgbClr val="919BF2"/>
                </a:solidFill>
                <a:latin typeface="Calibri"/>
                <a:ea typeface="Calibri"/>
                <a:cs typeface="Calibri"/>
              </a:rPr>
              <a:t>. </a:t>
            </a:r>
          </a:p>
          <a:p>
            <a:r>
              <a:rPr lang="pt-BR" sz="1600" dirty="0">
                <a:solidFill>
                  <a:srgbClr val="919BF2"/>
                </a:solidFill>
                <a:latin typeface="Calibri"/>
                <a:ea typeface="Calibri"/>
                <a:cs typeface="Calibri"/>
                <a:hlinkClick r:id="rId5"/>
              </a:rPr>
              <a:t>Clique aqui para acessar a Nota orientativa 10/2018</a:t>
            </a:r>
            <a:endParaRPr lang="pt-BR" sz="1600" dirty="0">
              <a:solidFill>
                <a:srgbClr val="919BF2"/>
              </a:solidFill>
              <a:latin typeface="Calibri"/>
              <a:ea typeface="Calibri"/>
              <a:cs typeface="Calibri"/>
            </a:endParaRPr>
          </a:p>
          <a:p>
            <a:pPr marL="285750" indent="-285750">
              <a:buFont typeface="Arial" panose="020B0604020202020204" pitchFamily="34" charset="0"/>
              <a:buChar char="•"/>
            </a:pPr>
            <a:endParaRPr lang="pt-BR" b="0" dirty="0">
              <a:solidFill>
                <a:srgbClr val="839AF8"/>
              </a:solidFill>
              <a:effectLst/>
              <a:latin typeface="Calibri"/>
              <a:cs typeface="Calibri"/>
            </a:endParaRPr>
          </a:p>
          <a:p>
            <a:pPr marL="285750" indent="-285750">
              <a:buFont typeface="Arial" panose="020B0604020202020204" pitchFamily="34" charset="0"/>
              <a:buChar char="•"/>
            </a:pPr>
            <a:endParaRPr lang="pt-BR" b="0" dirty="0">
              <a:solidFill>
                <a:srgbClr val="839AF8"/>
              </a:solidFill>
              <a:effectLst/>
              <a:latin typeface="Calibri"/>
              <a:ea typeface="Calibri"/>
              <a:cs typeface="Calibri"/>
            </a:endParaRPr>
          </a:p>
          <a:p>
            <a:endParaRPr lang="pt-BR" dirty="0">
              <a:solidFill>
                <a:srgbClr val="839AF8"/>
              </a:solidFill>
              <a:latin typeface="Calibri"/>
              <a:ea typeface="Calibri"/>
              <a:cs typeface="Calibri"/>
            </a:endParaRPr>
          </a:p>
          <a:p>
            <a:pPr marL="285750" indent="-285750">
              <a:buFont typeface="Arial" panose="020B0604020202020204" pitchFamily="34" charset="0"/>
              <a:buChar char="•"/>
            </a:pPr>
            <a:endParaRPr lang="pt-BR" dirty="0">
              <a:solidFill>
                <a:srgbClr val="000000"/>
              </a:solidFill>
              <a:latin typeface="Arial"/>
              <a:cs typeface="Arial"/>
            </a:endParaRPr>
          </a:p>
          <a:p>
            <a:pPr marL="285750" indent="-285750">
              <a:buFont typeface="Arial" panose="020B0604020202020204" pitchFamily="34" charset="0"/>
              <a:buChar char="•"/>
            </a:pPr>
            <a:endParaRPr lang="pt-BR" i="1" dirty="0">
              <a:solidFill>
                <a:srgbClr val="839AF8"/>
              </a:solidFill>
              <a:latin typeface="allerregular"/>
            </a:endParaRPr>
          </a:p>
          <a:p>
            <a:pPr marL="285750" indent="-285750">
              <a:buFont typeface="Arial" panose="020B0604020202020204" pitchFamily="34" charset="0"/>
              <a:buChar char="•"/>
            </a:pPr>
            <a:endParaRPr lang="pt-BR" i="1" dirty="0">
              <a:solidFill>
                <a:srgbClr val="839AF8"/>
              </a:solidFill>
              <a:latin typeface="allerregular"/>
            </a:endParaRPr>
          </a:p>
          <a:p>
            <a:pPr marL="285750" indent="-285750">
              <a:buFont typeface="Arial" panose="020B0604020202020204" pitchFamily="34" charset="0"/>
              <a:buChar char="•"/>
            </a:pPr>
            <a:endParaRPr lang="pt-BR" i="1" dirty="0">
              <a:solidFill>
                <a:srgbClr val="839AF8"/>
              </a:solidFill>
              <a:latin typeface="allerregular"/>
            </a:endParaRPr>
          </a:p>
          <a:p>
            <a:pPr marL="342900" indent="-342900">
              <a:buFont typeface="Arial"/>
              <a:buChar char="•"/>
            </a:pPr>
            <a:endParaRPr lang="pt-BR" i="1" dirty="0">
              <a:solidFill>
                <a:srgbClr val="839AF8"/>
              </a:solidFill>
              <a:latin typeface="allerregular"/>
            </a:endParaRPr>
          </a:p>
        </p:txBody>
      </p:sp>
    </p:spTree>
    <p:extLst>
      <p:ext uri="{BB962C8B-B14F-4D97-AF65-F5344CB8AC3E}">
        <p14:creationId xmlns:p14="http://schemas.microsoft.com/office/powerpoint/2010/main" val="2225098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6C3577A3-FAAB-FBBC-8D1F-F0AF772F5E83}"/>
            </a:ext>
          </a:extLst>
        </p:cNvPr>
        <p:cNvGrpSpPr/>
        <p:nvPr/>
      </p:nvGrpSpPr>
      <p:grpSpPr>
        <a:xfrm>
          <a:off x="0" y="0"/>
          <a:ext cx="0" cy="0"/>
          <a:chOff x="0" y="0"/>
          <a:chExt cx="0" cy="0"/>
        </a:xfrm>
      </p:grpSpPr>
      <p:pic>
        <p:nvPicPr>
          <p:cNvPr id="13" name="Imagem 12">
            <a:extLst>
              <a:ext uri="{FF2B5EF4-FFF2-40B4-BE49-F238E27FC236}">
                <a16:creationId xmlns:a16="http://schemas.microsoft.com/office/drawing/2014/main" id="{F08B2844-EB51-FA56-B1BC-50E5EEA427B4}"/>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a:extLst>
              <a:ext uri="{FF2B5EF4-FFF2-40B4-BE49-F238E27FC236}">
                <a16:creationId xmlns:a16="http://schemas.microsoft.com/office/drawing/2014/main" id="{49010EBC-E458-DEDA-5DFC-70D88B46AFA3}"/>
              </a:ext>
            </a:extLst>
          </p:cNvPr>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2F5D5814-603C-37D2-C4C6-B582F3D2EB6D}"/>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E559FC72-C398-8960-176C-2C7C301FB47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8F3F06B3-F18A-D5A1-AE19-7B44E8E1C792}"/>
              </a:ext>
            </a:extLst>
          </p:cNvPr>
          <p:cNvSpPr txBox="1"/>
          <p:nvPr/>
        </p:nvSpPr>
        <p:spPr>
          <a:xfrm>
            <a:off x="76200" y="500681"/>
            <a:ext cx="8991600" cy="4062651"/>
          </a:xfrm>
          <a:prstGeom prst="rect">
            <a:avLst/>
          </a:prstGeom>
          <a:noFill/>
        </p:spPr>
        <p:txBody>
          <a:bodyPr wrap="square" lIns="91440" tIns="45720" rIns="91440" bIns="45720" anchor="t">
            <a:spAutoFit/>
          </a:bodyPr>
          <a:lstStyle/>
          <a:p>
            <a:pPr algn="ctr"/>
            <a:r>
              <a:rPr lang="pt-BR" sz="2400" b="1" dirty="0">
                <a:solidFill>
                  <a:srgbClr val="DC9EDD"/>
                </a:solidFill>
              </a:rPr>
              <a:t>Pensão alimentícia </a:t>
            </a:r>
          </a:p>
          <a:p>
            <a:pPr algn="ctr"/>
            <a:endParaRPr lang="pt-BR" sz="2400" b="1" dirty="0">
              <a:solidFill>
                <a:srgbClr val="DC9EDD"/>
              </a:solidFill>
            </a:endParaRPr>
          </a:p>
          <a:p>
            <a:pPr algn="ctr"/>
            <a:endParaRPr lang="pt-BR" sz="2400" b="1" dirty="0">
              <a:solidFill>
                <a:srgbClr val="DC9EDD"/>
              </a:solidFill>
            </a:endParaRPr>
          </a:p>
          <a:p>
            <a:pPr algn="ctr"/>
            <a:endParaRPr lang="pt-BR" dirty="0"/>
          </a:p>
          <a:p>
            <a:pPr algn="ctr"/>
            <a:endParaRPr lang="pt-BR" sz="2400" b="1" dirty="0">
              <a:solidFill>
                <a:srgbClr val="DC9EDD"/>
              </a:solidFill>
            </a:endParaRPr>
          </a:p>
          <a:p>
            <a:pPr marL="285750" indent="-285750">
              <a:buFont typeface="Arial" panose="020B0604020202020204" pitchFamily="34" charset="0"/>
              <a:buChar char="•"/>
            </a:pPr>
            <a:r>
              <a:rPr lang="pt-BR" dirty="0">
                <a:solidFill>
                  <a:srgbClr val="919BF2"/>
                </a:solidFill>
              </a:rPr>
              <a:t>Recomendamos que a pensão seja calculada somente na segunda parcela do 13° salário, pois sua base depende do cálculo do IRRF, que ocorre apenas nessa etapa.</a:t>
            </a:r>
            <a:endParaRPr lang="pt-BR" b="0" dirty="0">
              <a:solidFill>
                <a:srgbClr val="919BF2"/>
              </a:solidFill>
              <a:effectLst/>
              <a:latin typeface="Calibri"/>
              <a:cs typeface="Calibri"/>
            </a:endParaRPr>
          </a:p>
          <a:p>
            <a:endParaRPr lang="pt-BR" b="0" dirty="0">
              <a:solidFill>
                <a:srgbClr val="839AF8"/>
              </a:solidFill>
              <a:effectLst/>
              <a:latin typeface="Calibri"/>
              <a:cs typeface="Calibri"/>
            </a:endParaRPr>
          </a:p>
          <a:p>
            <a:pPr marL="285750" indent="-285750">
              <a:buFont typeface="Arial,Sans-Serif" panose="020B0604020202020204" pitchFamily="34" charset="0"/>
              <a:buChar char="•"/>
            </a:pPr>
            <a:endParaRPr lang="pt-BR" dirty="0">
              <a:solidFill>
                <a:srgbClr val="000000"/>
              </a:solidFill>
              <a:latin typeface="Arial"/>
              <a:cs typeface="Arial"/>
            </a:endParaRPr>
          </a:p>
          <a:p>
            <a:pPr marL="285750" indent="-285750">
              <a:buFont typeface="Arial" panose="020B0604020202020204" pitchFamily="34" charset="0"/>
              <a:buChar char="•"/>
            </a:pPr>
            <a:endParaRPr lang="pt-BR" i="1" dirty="0">
              <a:solidFill>
                <a:srgbClr val="839AF8"/>
              </a:solidFill>
              <a:latin typeface="allerregular"/>
            </a:endParaRPr>
          </a:p>
          <a:p>
            <a:pPr marL="285750" indent="-285750">
              <a:buFont typeface="Arial" panose="020B0604020202020204" pitchFamily="34" charset="0"/>
              <a:buChar char="•"/>
            </a:pPr>
            <a:endParaRPr lang="pt-BR" i="1" dirty="0">
              <a:solidFill>
                <a:srgbClr val="839AF8"/>
              </a:solidFill>
              <a:latin typeface="allerregular"/>
            </a:endParaRPr>
          </a:p>
          <a:p>
            <a:pPr marL="285750" indent="-285750">
              <a:buFont typeface="Arial" panose="020B0604020202020204" pitchFamily="34" charset="0"/>
              <a:buChar char="•"/>
            </a:pPr>
            <a:endParaRPr lang="pt-BR" i="1" dirty="0">
              <a:solidFill>
                <a:srgbClr val="839AF8"/>
              </a:solidFill>
              <a:latin typeface="allerregular"/>
            </a:endParaRPr>
          </a:p>
          <a:p>
            <a:pPr marL="342900" indent="-342900">
              <a:buAutoNum type="arabicPeriod"/>
            </a:pPr>
            <a:endParaRPr lang="pt-BR" i="1" dirty="0">
              <a:solidFill>
                <a:srgbClr val="839AF8"/>
              </a:solidFill>
              <a:latin typeface="allerregular"/>
            </a:endParaRPr>
          </a:p>
        </p:txBody>
      </p:sp>
    </p:spTree>
    <p:extLst>
      <p:ext uri="{BB962C8B-B14F-4D97-AF65-F5344CB8AC3E}">
        <p14:creationId xmlns:p14="http://schemas.microsoft.com/office/powerpoint/2010/main" val="3841191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3FC373BB-365E-929F-9D0A-C5E76C5B4106}"/>
              </a:ext>
            </a:extLst>
          </p:cNvPr>
          <p:cNvSpPr txBox="1"/>
          <p:nvPr/>
        </p:nvSpPr>
        <p:spPr>
          <a:xfrm>
            <a:off x="76200" y="500681"/>
            <a:ext cx="8991600" cy="4431983"/>
          </a:xfrm>
          <a:prstGeom prst="rect">
            <a:avLst/>
          </a:prstGeom>
          <a:noFill/>
        </p:spPr>
        <p:txBody>
          <a:bodyPr wrap="square" lIns="91440" tIns="45720" rIns="91440" bIns="45720" anchor="t">
            <a:spAutoFit/>
          </a:bodyPr>
          <a:lstStyle/>
          <a:p>
            <a:pPr algn="ctr"/>
            <a:r>
              <a:rPr lang="pt-BR" sz="2400" b="1" dirty="0">
                <a:solidFill>
                  <a:srgbClr val="DC9EDD"/>
                </a:solidFill>
              </a:rPr>
              <a:t>Cálculo de avos incorreto </a:t>
            </a:r>
            <a:endParaRPr lang="pt-BR" dirty="0"/>
          </a:p>
          <a:p>
            <a:pPr algn="ctr"/>
            <a:endParaRPr lang="pt-BR" sz="2400" b="1" dirty="0">
              <a:solidFill>
                <a:srgbClr val="DC9EDD"/>
              </a:solidFill>
            </a:endParaRPr>
          </a:p>
          <a:p>
            <a:pPr marL="285750" indent="-285750">
              <a:buFont typeface="Arial" panose="020B0604020202020204" pitchFamily="34" charset="0"/>
              <a:buChar char="•"/>
            </a:pPr>
            <a:r>
              <a:rPr lang="pt-BR" dirty="0">
                <a:solidFill>
                  <a:srgbClr val="839AF8"/>
                </a:solidFill>
                <a:latin typeface="Calibri"/>
                <a:ea typeface="Calibri"/>
                <a:cs typeface="Calibri"/>
              </a:rPr>
              <a:t>É fundamental que todas as folhas do ano estejam devidamente calculadas e consolidadas. Caso contrário, o cálculo dos avos do 13° salário pode ser realizado incorretamente.</a:t>
            </a:r>
            <a:endParaRPr lang="pt-BR" dirty="0">
              <a:solidFill>
                <a:srgbClr val="000000"/>
              </a:solidFill>
              <a:latin typeface="Calibri"/>
              <a:ea typeface="Calibri"/>
              <a:cs typeface="Calibri"/>
            </a:endParaRPr>
          </a:p>
          <a:p>
            <a:pPr marL="285750" indent="-285750">
              <a:buFont typeface="Arial" panose="020B0604020202020204" pitchFamily="34" charset="0"/>
              <a:buChar char="•"/>
            </a:pPr>
            <a:endParaRPr lang="pt-BR" dirty="0">
              <a:solidFill>
                <a:srgbClr val="839AF8"/>
              </a:solidFill>
              <a:latin typeface="Calibri"/>
              <a:cs typeface="Calibri"/>
            </a:endParaRPr>
          </a:p>
          <a:p>
            <a:pPr marL="285750" indent="-285750">
              <a:buFont typeface="Arial" panose="020B0604020202020204" pitchFamily="34" charset="0"/>
              <a:buChar char="•"/>
            </a:pPr>
            <a:r>
              <a:rPr lang="pt-BR" dirty="0">
                <a:solidFill>
                  <a:srgbClr val="839AF8"/>
                </a:solidFill>
                <a:latin typeface="Calibri"/>
                <a:cs typeface="Calibri"/>
              </a:rPr>
              <a:t>Se as folhas estiverem devidamente calculadas e consolidadas, mas o avo de 13° salário ainda estiver sendo calculado incorretamente, será necessário realizar o processo de "Atualizar dados para cálculo" (Folhas &gt; Recursos Auxiliares &gt; Atualizar dados para cálculo).</a:t>
            </a:r>
            <a:endParaRPr lang="pt-BR" dirty="0"/>
          </a:p>
          <a:p>
            <a:pPr marL="285750" indent="-285750">
              <a:buFont typeface="Arial" panose="020B0604020202020204" pitchFamily="34" charset="0"/>
              <a:buChar char="•"/>
            </a:pPr>
            <a:endParaRPr lang="pt-BR" b="0" dirty="0">
              <a:solidFill>
                <a:srgbClr val="839AF8"/>
              </a:solidFill>
              <a:effectLst/>
              <a:latin typeface="Calibri"/>
              <a:cs typeface="Calibri"/>
            </a:endParaRPr>
          </a:p>
          <a:p>
            <a:endParaRPr lang="pt-BR" b="0" dirty="0">
              <a:solidFill>
                <a:srgbClr val="839AF8"/>
              </a:solidFill>
              <a:effectLst/>
              <a:latin typeface="Calibri"/>
              <a:cs typeface="Calibri"/>
            </a:endParaRPr>
          </a:p>
          <a:p>
            <a:pPr marL="285750" indent="-285750">
              <a:buFont typeface="Arial,Sans-Serif" panose="020B0604020202020204" pitchFamily="34" charset="0"/>
              <a:buChar char="•"/>
            </a:pPr>
            <a:endParaRPr lang="pt-BR" dirty="0">
              <a:solidFill>
                <a:srgbClr val="000000"/>
              </a:solidFill>
              <a:latin typeface="Arial"/>
              <a:cs typeface="Arial"/>
            </a:endParaRPr>
          </a:p>
          <a:p>
            <a:pPr marL="285750" indent="-285750">
              <a:buFont typeface="Arial" panose="020B0604020202020204" pitchFamily="34" charset="0"/>
              <a:buChar char="•"/>
            </a:pPr>
            <a:endParaRPr lang="pt-BR" i="1" dirty="0">
              <a:solidFill>
                <a:srgbClr val="839AF8"/>
              </a:solidFill>
              <a:latin typeface="allerregular"/>
            </a:endParaRPr>
          </a:p>
          <a:p>
            <a:pPr marL="285750" indent="-285750">
              <a:buFont typeface="Arial" panose="020B0604020202020204" pitchFamily="34" charset="0"/>
              <a:buChar char="•"/>
            </a:pPr>
            <a:endParaRPr lang="pt-BR" i="1" dirty="0">
              <a:solidFill>
                <a:srgbClr val="839AF8"/>
              </a:solidFill>
              <a:latin typeface="allerregular"/>
            </a:endParaRPr>
          </a:p>
          <a:p>
            <a:pPr marL="285750" indent="-285750">
              <a:buFont typeface="Arial" panose="020B0604020202020204" pitchFamily="34" charset="0"/>
              <a:buChar char="•"/>
            </a:pPr>
            <a:endParaRPr lang="pt-BR" i="1" dirty="0">
              <a:solidFill>
                <a:srgbClr val="839AF8"/>
              </a:solidFill>
              <a:latin typeface="allerregular"/>
            </a:endParaRPr>
          </a:p>
          <a:p>
            <a:pPr marL="342900" indent="-342900">
              <a:buAutoNum type="arabicPeriod"/>
            </a:pPr>
            <a:endParaRPr lang="pt-BR" i="1" dirty="0">
              <a:solidFill>
                <a:srgbClr val="839AF8"/>
              </a:solidFill>
              <a:latin typeface="allerregular"/>
            </a:endParaRPr>
          </a:p>
        </p:txBody>
      </p:sp>
    </p:spTree>
    <p:extLst>
      <p:ext uri="{BB962C8B-B14F-4D97-AF65-F5344CB8AC3E}">
        <p14:creationId xmlns:p14="http://schemas.microsoft.com/office/powerpoint/2010/main" val="2423844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620" y="-11888"/>
            <a:ext cx="9143999" cy="5143497"/>
            <a:chOff x="-15240" y="-11888"/>
            <a:chExt cx="9143999" cy="5143497"/>
          </a:xfrm>
        </p:grpSpPr>
        <p:pic>
          <p:nvPicPr>
            <p:cNvPr id="3" name="object 3"/>
            <p:cNvPicPr/>
            <p:nvPr/>
          </p:nvPicPr>
          <p:blipFill>
            <a:blip r:embed="rId2" cstate="print"/>
            <a:stretch>
              <a:fillRect/>
            </a:stretch>
          </p:blipFill>
          <p:spPr>
            <a:xfrm>
              <a:off x="-15240" y="-11888"/>
              <a:ext cx="9143999" cy="5143497"/>
            </a:xfrm>
            <a:prstGeom prst="rect">
              <a:avLst/>
            </a:prstGeom>
          </p:spPr>
        </p:pic>
        <p:pic>
          <p:nvPicPr>
            <p:cNvPr id="4" name="object 4"/>
            <p:cNvPicPr/>
            <p:nvPr/>
          </p:nvPicPr>
          <p:blipFill>
            <a:blip r:embed="rId3" cstate="print"/>
            <a:stretch>
              <a:fillRect/>
            </a:stretch>
          </p:blipFill>
          <p:spPr>
            <a:xfrm>
              <a:off x="0" y="719378"/>
              <a:ext cx="9128759" cy="3704793"/>
            </a:xfrm>
            <a:prstGeom prst="rect">
              <a:avLst/>
            </a:prstGeom>
          </p:spPr>
        </p:pic>
      </p:grpSp>
      <p:sp>
        <p:nvSpPr>
          <p:cNvPr id="5" name="object 5"/>
          <p:cNvSpPr txBox="1">
            <a:spLocks noGrp="1"/>
          </p:cNvSpPr>
          <p:nvPr>
            <p:ph type="title"/>
          </p:nvPr>
        </p:nvSpPr>
        <p:spPr>
          <a:xfrm>
            <a:off x="7620" y="1731005"/>
            <a:ext cx="9143999" cy="1764073"/>
          </a:xfrm>
          <a:prstGeom prst="rect">
            <a:avLst/>
          </a:prstGeom>
        </p:spPr>
        <p:txBody>
          <a:bodyPr vert="horz" wrap="square" lIns="0" tIns="12700" rIns="0" bIns="0" rtlCol="0" anchor="t">
            <a:spAutoFit/>
          </a:bodyPr>
          <a:lstStyle/>
          <a:p>
            <a:pPr marL="1776730" marR="5080" indent="-1765300" algn="ctr">
              <a:lnSpc>
                <a:spcPct val="150100"/>
              </a:lnSpc>
              <a:spcBef>
                <a:spcPts val="100"/>
              </a:spcBef>
            </a:pPr>
            <a:r>
              <a:rPr lang="pt-BR" sz="4000" spc="-5" dirty="0" err="1">
                <a:solidFill>
                  <a:srgbClr val="FFFFFF"/>
                </a:solidFill>
              </a:rPr>
              <a:t>eSocial</a:t>
            </a:r>
            <a:br>
              <a:rPr lang="pt-BR" sz="4000" spc="-5" dirty="0">
                <a:solidFill>
                  <a:srgbClr val="FFFFFF"/>
                </a:solidFill>
                <a:ea typeface="Calibri"/>
              </a:rPr>
            </a:br>
            <a:endParaRPr lang="pt-BR" sz="4000" spc="-5">
              <a:solidFill>
                <a:srgbClr val="FFFFFF"/>
              </a:solidFill>
              <a:ea typeface="Calibri"/>
            </a:endParaRPr>
          </a:p>
        </p:txBody>
      </p:sp>
      <p:grpSp>
        <p:nvGrpSpPr>
          <p:cNvPr id="6" name="object 6"/>
          <p:cNvGrpSpPr/>
          <p:nvPr/>
        </p:nvGrpSpPr>
        <p:grpSpPr>
          <a:xfrm>
            <a:off x="6316132" y="4128023"/>
            <a:ext cx="2513330" cy="581660"/>
            <a:chOff x="6316132" y="4128023"/>
            <a:chExt cx="2513330" cy="581660"/>
          </a:xfrm>
        </p:grpSpPr>
        <p:sp>
          <p:nvSpPr>
            <p:cNvPr id="7" name="object 7"/>
            <p:cNvSpPr/>
            <p:nvPr/>
          </p:nvSpPr>
          <p:spPr>
            <a:xfrm>
              <a:off x="6836245" y="4200067"/>
              <a:ext cx="1992630" cy="418465"/>
            </a:xfrm>
            <a:custGeom>
              <a:avLst/>
              <a:gdLst/>
              <a:ahLst/>
              <a:cxnLst/>
              <a:rect l="l" t="t" r="r" b="b"/>
              <a:pathLst>
                <a:path w="1992629" h="418464">
                  <a:moveTo>
                    <a:pt x="254889" y="8585"/>
                  </a:moveTo>
                  <a:lnTo>
                    <a:pt x="249631" y="3378"/>
                  </a:lnTo>
                  <a:lnTo>
                    <a:pt x="243192" y="3378"/>
                  </a:lnTo>
                  <a:lnTo>
                    <a:pt x="221348" y="3378"/>
                  </a:lnTo>
                  <a:lnTo>
                    <a:pt x="218008" y="5003"/>
                  </a:lnTo>
                  <a:lnTo>
                    <a:pt x="127469" y="120218"/>
                  </a:lnTo>
                  <a:lnTo>
                    <a:pt x="36906" y="5003"/>
                  </a:lnTo>
                  <a:lnTo>
                    <a:pt x="33566" y="3378"/>
                  </a:lnTo>
                  <a:lnTo>
                    <a:pt x="5270" y="3378"/>
                  </a:lnTo>
                  <a:lnTo>
                    <a:pt x="0" y="8585"/>
                  </a:lnTo>
                  <a:lnTo>
                    <a:pt x="0" y="243916"/>
                  </a:lnTo>
                  <a:lnTo>
                    <a:pt x="5245" y="249186"/>
                  </a:lnTo>
                  <a:lnTo>
                    <a:pt x="36385" y="249186"/>
                  </a:lnTo>
                  <a:lnTo>
                    <a:pt x="41643" y="243967"/>
                  </a:lnTo>
                  <a:lnTo>
                    <a:pt x="41617" y="81051"/>
                  </a:lnTo>
                  <a:lnTo>
                    <a:pt x="122288" y="183248"/>
                  </a:lnTo>
                  <a:lnTo>
                    <a:pt x="131953" y="183222"/>
                  </a:lnTo>
                  <a:lnTo>
                    <a:pt x="212648" y="81076"/>
                  </a:lnTo>
                  <a:lnTo>
                    <a:pt x="212623" y="243890"/>
                  </a:lnTo>
                  <a:lnTo>
                    <a:pt x="217881" y="249161"/>
                  </a:lnTo>
                  <a:lnTo>
                    <a:pt x="249605" y="249161"/>
                  </a:lnTo>
                  <a:lnTo>
                    <a:pt x="254863" y="243916"/>
                  </a:lnTo>
                  <a:lnTo>
                    <a:pt x="254889" y="8585"/>
                  </a:lnTo>
                  <a:close/>
                </a:path>
                <a:path w="1992629" h="418464">
                  <a:moveTo>
                    <a:pt x="610628" y="417639"/>
                  </a:moveTo>
                  <a:lnTo>
                    <a:pt x="583628" y="378650"/>
                  </a:lnTo>
                  <a:lnTo>
                    <a:pt x="587273" y="376821"/>
                  </a:lnTo>
                  <a:lnTo>
                    <a:pt x="589368" y="375526"/>
                  </a:lnTo>
                  <a:lnTo>
                    <a:pt x="603377" y="355219"/>
                  </a:lnTo>
                  <a:lnTo>
                    <a:pt x="603377" y="346303"/>
                  </a:lnTo>
                  <a:lnTo>
                    <a:pt x="571881" y="323532"/>
                  </a:lnTo>
                  <a:lnTo>
                    <a:pt x="563702" y="323557"/>
                  </a:lnTo>
                  <a:lnTo>
                    <a:pt x="547624" y="324954"/>
                  </a:lnTo>
                  <a:lnTo>
                    <a:pt x="547624" y="417639"/>
                  </a:lnTo>
                  <a:lnTo>
                    <a:pt x="549770" y="417918"/>
                  </a:lnTo>
                  <a:lnTo>
                    <a:pt x="560793" y="417639"/>
                  </a:lnTo>
                  <a:lnTo>
                    <a:pt x="560793" y="335165"/>
                  </a:lnTo>
                  <a:lnTo>
                    <a:pt x="562356" y="335013"/>
                  </a:lnTo>
                  <a:lnTo>
                    <a:pt x="575271" y="334670"/>
                  </a:lnTo>
                  <a:lnTo>
                    <a:pt x="580161" y="336181"/>
                  </a:lnTo>
                  <a:lnTo>
                    <a:pt x="587489" y="342188"/>
                  </a:lnTo>
                  <a:lnTo>
                    <a:pt x="589318" y="346773"/>
                  </a:lnTo>
                  <a:lnTo>
                    <a:pt x="589318" y="356298"/>
                  </a:lnTo>
                  <a:lnTo>
                    <a:pt x="566051" y="374281"/>
                  </a:lnTo>
                  <a:lnTo>
                    <a:pt x="566051" y="374815"/>
                  </a:lnTo>
                  <a:lnTo>
                    <a:pt x="595744" y="417639"/>
                  </a:lnTo>
                  <a:lnTo>
                    <a:pt x="598068" y="417893"/>
                  </a:lnTo>
                  <a:lnTo>
                    <a:pt x="605675" y="418020"/>
                  </a:lnTo>
                  <a:lnTo>
                    <a:pt x="610628" y="417639"/>
                  </a:lnTo>
                  <a:close/>
                </a:path>
                <a:path w="1992629" h="418464">
                  <a:moveTo>
                    <a:pt x="660057" y="13182"/>
                  </a:moveTo>
                  <a:lnTo>
                    <a:pt x="655942" y="5727"/>
                  </a:lnTo>
                  <a:lnTo>
                    <a:pt x="652005" y="3378"/>
                  </a:lnTo>
                  <a:lnTo>
                    <a:pt x="468350" y="3378"/>
                  </a:lnTo>
                  <a:lnTo>
                    <a:pt x="464642" y="5410"/>
                  </a:lnTo>
                  <a:lnTo>
                    <a:pt x="462572" y="8686"/>
                  </a:lnTo>
                  <a:lnTo>
                    <a:pt x="450253" y="27317"/>
                  </a:lnTo>
                  <a:lnTo>
                    <a:pt x="447789" y="31191"/>
                  </a:lnTo>
                  <a:lnTo>
                    <a:pt x="447535" y="35648"/>
                  </a:lnTo>
                  <a:lnTo>
                    <a:pt x="449503" y="39128"/>
                  </a:lnTo>
                  <a:lnTo>
                    <a:pt x="452247" y="44157"/>
                  </a:lnTo>
                  <a:lnTo>
                    <a:pt x="459778" y="43929"/>
                  </a:lnTo>
                  <a:lnTo>
                    <a:pt x="529564" y="43929"/>
                  </a:lnTo>
                  <a:lnTo>
                    <a:pt x="529590" y="243916"/>
                  </a:lnTo>
                  <a:lnTo>
                    <a:pt x="534784" y="249161"/>
                  </a:lnTo>
                  <a:lnTo>
                    <a:pt x="566521" y="249161"/>
                  </a:lnTo>
                  <a:lnTo>
                    <a:pt x="571779" y="243916"/>
                  </a:lnTo>
                  <a:lnTo>
                    <a:pt x="571779" y="43929"/>
                  </a:lnTo>
                  <a:lnTo>
                    <a:pt x="640854" y="43929"/>
                  </a:lnTo>
                  <a:lnTo>
                    <a:pt x="644550" y="41897"/>
                  </a:lnTo>
                  <a:lnTo>
                    <a:pt x="657606" y="21361"/>
                  </a:lnTo>
                  <a:lnTo>
                    <a:pt x="659930" y="17741"/>
                  </a:lnTo>
                  <a:lnTo>
                    <a:pt x="660057" y="13182"/>
                  </a:lnTo>
                  <a:close/>
                </a:path>
                <a:path w="1992629" h="418464">
                  <a:moveTo>
                    <a:pt x="843254" y="236588"/>
                  </a:moveTo>
                  <a:lnTo>
                    <a:pt x="820674" y="182803"/>
                  </a:lnTo>
                  <a:lnTo>
                    <a:pt x="803630" y="142227"/>
                  </a:lnTo>
                  <a:lnTo>
                    <a:pt x="772706" y="68567"/>
                  </a:lnTo>
                  <a:lnTo>
                    <a:pt x="758596" y="34963"/>
                  </a:lnTo>
                  <a:lnTo>
                    <a:pt x="758596" y="142227"/>
                  </a:lnTo>
                  <a:lnTo>
                    <a:pt x="698309" y="142227"/>
                  </a:lnTo>
                  <a:lnTo>
                    <a:pt x="714489" y="103060"/>
                  </a:lnTo>
                  <a:lnTo>
                    <a:pt x="725220" y="76809"/>
                  </a:lnTo>
                  <a:lnTo>
                    <a:pt x="728573" y="68567"/>
                  </a:lnTo>
                  <a:lnTo>
                    <a:pt x="732078" y="77292"/>
                  </a:lnTo>
                  <a:lnTo>
                    <a:pt x="742708" y="103365"/>
                  </a:lnTo>
                  <a:lnTo>
                    <a:pt x="758596" y="142227"/>
                  </a:lnTo>
                  <a:lnTo>
                    <a:pt x="758596" y="34963"/>
                  </a:lnTo>
                  <a:lnTo>
                    <a:pt x="748347" y="10553"/>
                  </a:lnTo>
                  <a:lnTo>
                    <a:pt x="746531" y="6184"/>
                  </a:lnTo>
                  <a:lnTo>
                    <a:pt x="742264" y="3378"/>
                  </a:lnTo>
                  <a:lnTo>
                    <a:pt x="714883" y="3378"/>
                  </a:lnTo>
                  <a:lnTo>
                    <a:pt x="710641" y="6210"/>
                  </a:lnTo>
                  <a:lnTo>
                    <a:pt x="708875" y="10579"/>
                  </a:lnTo>
                  <a:lnTo>
                    <a:pt x="616089" y="232981"/>
                  </a:lnTo>
                  <a:lnTo>
                    <a:pt x="614565" y="236588"/>
                  </a:lnTo>
                  <a:lnTo>
                    <a:pt x="614972" y="240639"/>
                  </a:lnTo>
                  <a:lnTo>
                    <a:pt x="617169" y="243992"/>
                  </a:lnTo>
                  <a:lnTo>
                    <a:pt x="619366" y="247218"/>
                  </a:lnTo>
                  <a:lnTo>
                    <a:pt x="623023" y="249161"/>
                  </a:lnTo>
                  <a:lnTo>
                    <a:pt x="651052" y="249161"/>
                  </a:lnTo>
                  <a:lnTo>
                    <a:pt x="655294" y="246341"/>
                  </a:lnTo>
                  <a:lnTo>
                    <a:pt x="681570" y="182803"/>
                  </a:lnTo>
                  <a:lnTo>
                    <a:pt x="775322" y="182803"/>
                  </a:lnTo>
                  <a:lnTo>
                    <a:pt x="799744" y="241985"/>
                  </a:lnTo>
                  <a:lnTo>
                    <a:pt x="801585" y="246341"/>
                  </a:lnTo>
                  <a:lnTo>
                    <a:pt x="805827" y="249161"/>
                  </a:lnTo>
                  <a:lnTo>
                    <a:pt x="834872" y="249161"/>
                  </a:lnTo>
                  <a:lnTo>
                    <a:pt x="838492" y="247218"/>
                  </a:lnTo>
                  <a:lnTo>
                    <a:pt x="840676" y="243967"/>
                  </a:lnTo>
                  <a:lnTo>
                    <a:pt x="842848" y="240639"/>
                  </a:lnTo>
                  <a:lnTo>
                    <a:pt x="843254" y="236588"/>
                  </a:lnTo>
                  <a:close/>
                </a:path>
                <a:path w="1992629" h="418464">
                  <a:moveTo>
                    <a:pt x="1067562" y="125641"/>
                  </a:moveTo>
                  <a:lnTo>
                    <a:pt x="1054646" y="70408"/>
                  </a:lnTo>
                  <a:lnTo>
                    <a:pt x="1025321" y="34226"/>
                  </a:lnTo>
                  <a:lnTo>
                    <a:pt x="1025321" y="126250"/>
                  </a:lnTo>
                  <a:lnTo>
                    <a:pt x="1023378" y="144614"/>
                  </a:lnTo>
                  <a:lnTo>
                    <a:pt x="996353" y="189052"/>
                  </a:lnTo>
                  <a:lnTo>
                    <a:pt x="947686" y="207378"/>
                  </a:lnTo>
                  <a:lnTo>
                    <a:pt x="925436" y="208546"/>
                  </a:lnTo>
                  <a:lnTo>
                    <a:pt x="900455" y="208546"/>
                  </a:lnTo>
                  <a:lnTo>
                    <a:pt x="900455" y="43903"/>
                  </a:lnTo>
                  <a:lnTo>
                    <a:pt x="925131" y="43903"/>
                  </a:lnTo>
                  <a:lnTo>
                    <a:pt x="965542" y="48209"/>
                  </a:lnTo>
                  <a:lnTo>
                    <a:pt x="1007554" y="74498"/>
                  </a:lnTo>
                  <a:lnTo>
                    <a:pt x="1025321" y="126250"/>
                  </a:lnTo>
                  <a:lnTo>
                    <a:pt x="1025321" y="34226"/>
                  </a:lnTo>
                  <a:lnTo>
                    <a:pt x="978458" y="9512"/>
                  </a:lnTo>
                  <a:lnTo>
                    <a:pt x="926985" y="3327"/>
                  </a:lnTo>
                  <a:lnTo>
                    <a:pt x="863523" y="3327"/>
                  </a:lnTo>
                  <a:lnTo>
                    <a:pt x="858266" y="8559"/>
                  </a:lnTo>
                  <a:lnTo>
                    <a:pt x="858266" y="243890"/>
                  </a:lnTo>
                  <a:lnTo>
                    <a:pt x="863523" y="249161"/>
                  </a:lnTo>
                  <a:lnTo>
                    <a:pt x="922972" y="249161"/>
                  </a:lnTo>
                  <a:lnTo>
                    <a:pt x="981379" y="241833"/>
                  </a:lnTo>
                  <a:lnTo>
                    <a:pt x="1024801" y="219100"/>
                  </a:lnTo>
                  <a:lnTo>
                    <a:pt x="1056360" y="177723"/>
                  </a:lnTo>
                  <a:lnTo>
                    <a:pt x="1064691" y="152615"/>
                  </a:lnTo>
                  <a:lnTo>
                    <a:pt x="1067562" y="125641"/>
                  </a:lnTo>
                  <a:close/>
                </a:path>
                <a:path w="1992629" h="418464">
                  <a:moveTo>
                    <a:pt x="1282204" y="236562"/>
                  </a:moveTo>
                  <a:lnTo>
                    <a:pt x="1259624" y="182778"/>
                  </a:lnTo>
                  <a:lnTo>
                    <a:pt x="1242593" y="142227"/>
                  </a:lnTo>
                  <a:lnTo>
                    <a:pt x="1211681" y="68567"/>
                  </a:lnTo>
                  <a:lnTo>
                    <a:pt x="1197597" y="35039"/>
                  </a:lnTo>
                  <a:lnTo>
                    <a:pt x="1197597" y="142227"/>
                  </a:lnTo>
                  <a:lnTo>
                    <a:pt x="1137285" y="142227"/>
                  </a:lnTo>
                  <a:lnTo>
                    <a:pt x="1153464" y="103060"/>
                  </a:lnTo>
                  <a:lnTo>
                    <a:pt x="1164209" y="76822"/>
                  </a:lnTo>
                  <a:lnTo>
                    <a:pt x="1167574" y="68567"/>
                  </a:lnTo>
                  <a:lnTo>
                    <a:pt x="1174610" y="86004"/>
                  </a:lnTo>
                  <a:lnTo>
                    <a:pt x="1197597" y="142227"/>
                  </a:lnTo>
                  <a:lnTo>
                    <a:pt x="1197597" y="35039"/>
                  </a:lnTo>
                  <a:lnTo>
                    <a:pt x="1185481" y="6184"/>
                  </a:lnTo>
                  <a:lnTo>
                    <a:pt x="1181239" y="3378"/>
                  </a:lnTo>
                  <a:lnTo>
                    <a:pt x="1153833" y="3378"/>
                  </a:lnTo>
                  <a:lnTo>
                    <a:pt x="1149578" y="6210"/>
                  </a:lnTo>
                  <a:lnTo>
                    <a:pt x="1147826" y="10579"/>
                  </a:lnTo>
                  <a:lnTo>
                    <a:pt x="1053503" y="236562"/>
                  </a:lnTo>
                  <a:lnTo>
                    <a:pt x="1053922" y="240614"/>
                  </a:lnTo>
                  <a:lnTo>
                    <a:pt x="1056119" y="243967"/>
                  </a:lnTo>
                  <a:lnTo>
                    <a:pt x="1058316" y="247167"/>
                  </a:lnTo>
                  <a:lnTo>
                    <a:pt x="1061974" y="249135"/>
                  </a:lnTo>
                  <a:lnTo>
                    <a:pt x="1090002" y="249135"/>
                  </a:lnTo>
                  <a:lnTo>
                    <a:pt x="1094244" y="246316"/>
                  </a:lnTo>
                  <a:lnTo>
                    <a:pt x="1120521" y="182778"/>
                  </a:lnTo>
                  <a:lnTo>
                    <a:pt x="1214259" y="182778"/>
                  </a:lnTo>
                  <a:lnTo>
                    <a:pt x="1238694" y="241960"/>
                  </a:lnTo>
                  <a:lnTo>
                    <a:pt x="1240536" y="246316"/>
                  </a:lnTo>
                  <a:lnTo>
                    <a:pt x="1244777" y="249135"/>
                  </a:lnTo>
                  <a:lnTo>
                    <a:pt x="1273822" y="249135"/>
                  </a:lnTo>
                  <a:lnTo>
                    <a:pt x="1277442" y="247167"/>
                  </a:lnTo>
                  <a:lnTo>
                    <a:pt x="1281798" y="240614"/>
                  </a:lnTo>
                  <a:lnTo>
                    <a:pt x="1282204" y="236562"/>
                  </a:lnTo>
                  <a:close/>
                </a:path>
                <a:path w="1992629" h="418464">
                  <a:moveTo>
                    <a:pt x="1504073" y="125641"/>
                  </a:moveTo>
                  <a:lnTo>
                    <a:pt x="1500759" y="96926"/>
                  </a:lnTo>
                  <a:lnTo>
                    <a:pt x="1491183" y="70383"/>
                  </a:lnTo>
                  <a:lnTo>
                    <a:pt x="1475879" y="47129"/>
                  </a:lnTo>
                  <a:lnTo>
                    <a:pt x="1472374" y="43903"/>
                  </a:lnTo>
                  <a:lnTo>
                    <a:pt x="1461884" y="34239"/>
                  </a:lnTo>
                  <a:lnTo>
                    <a:pt x="1461884" y="126250"/>
                  </a:lnTo>
                  <a:lnTo>
                    <a:pt x="1459941" y="144614"/>
                  </a:lnTo>
                  <a:lnTo>
                    <a:pt x="1432928" y="189052"/>
                  </a:lnTo>
                  <a:lnTo>
                    <a:pt x="1384249" y="207378"/>
                  </a:lnTo>
                  <a:lnTo>
                    <a:pt x="1361998" y="208546"/>
                  </a:lnTo>
                  <a:lnTo>
                    <a:pt x="1337030" y="208546"/>
                  </a:lnTo>
                  <a:lnTo>
                    <a:pt x="1337030" y="43903"/>
                  </a:lnTo>
                  <a:lnTo>
                    <a:pt x="1361694" y="43903"/>
                  </a:lnTo>
                  <a:lnTo>
                    <a:pt x="1402105" y="48209"/>
                  </a:lnTo>
                  <a:lnTo>
                    <a:pt x="1444129" y="74498"/>
                  </a:lnTo>
                  <a:lnTo>
                    <a:pt x="1461884" y="126250"/>
                  </a:lnTo>
                  <a:lnTo>
                    <a:pt x="1461884" y="34239"/>
                  </a:lnTo>
                  <a:lnTo>
                    <a:pt x="1415021" y="9512"/>
                  </a:lnTo>
                  <a:lnTo>
                    <a:pt x="1363560" y="3327"/>
                  </a:lnTo>
                  <a:lnTo>
                    <a:pt x="1300086" y="3327"/>
                  </a:lnTo>
                  <a:lnTo>
                    <a:pt x="1294841" y="8559"/>
                  </a:lnTo>
                  <a:lnTo>
                    <a:pt x="1294841" y="243890"/>
                  </a:lnTo>
                  <a:lnTo>
                    <a:pt x="1300086" y="249161"/>
                  </a:lnTo>
                  <a:lnTo>
                    <a:pt x="1359547" y="249161"/>
                  </a:lnTo>
                  <a:lnTo>
                    <a:pt x="1417929" y="241833"/>
                  </a:lnTo>
                  <a:lnTo>
                    <a:pt x="1461363" y="219100"/>
                  </a:lnTo>
                  <a:lnTo>
                    <a:pt x="1492897" y="177723"/>
                  </a:lnTo>
                  <a:lnTo>
                    <a:pt x="1501216" y="152615"/>
                  </a:lnTo>
                  <a:lnTo>
                    <a:pt x="1504073" y="125641"/>
                  </a:lnTo>
                  <a:close/>
                </a:path>
                <a:path w="1992629" h="418464">
                  <a:moveTo>
                    <a:pt x="1765046" y="126250"/>
                  </a:moveTo>
                  <a:lnTo>
                    <a:pt x="1755432" y="76657"/>
                  </a:lnTo>
                  <a:lnTo>
                    <a:pt x="1731899" y="40881"/>
                  </a:lnTo>
                  <a:lnTo>
                    <a:pt x="1729066" y="36576"/>
                  </a:lnTo>
                  <a:lnTo>
                    <a:pt x="1722831" y="32346"/>
                  </a:lnTo>
                  <a:lnTo>
                    <a:pt x="1722831" y="126250"/>
                  </a:lnTo>
                  <a:lnTo>
                    <a:pt x="1716595" y="160134"/>
                  </a:lnTo>
                  <a:lnTo>
                    <a:pt x="1699374" y="187210"/>
                  </a:lnTo>
                  <a:lnTo>
                    <a:pt x="1673377" y="205155"/>
                  </a:lnTo>
                  <a:lnTo>
                    <a:pt x="1640865" y="211645"/>
                  </a:lnTo>
                  <a:lnTo>
                    <a:pt x="1608315" y="205155"/>
                  </a:lnTo>
                  <a:lnTo>
                    <a:pt x="1582318" y="187210"/>
                  </a:lnTo>
                  <a:lnTo>
                    <a:pt x="1565084" y="160134"/>
                  </a:lnTo>
                  <a:lnTo>
                    <a:pt x="1558836" y="126250"/>
                  </a:lnTo>
                  <a:lnTo>
                    <a:pt x="1565084" y="92379"/>
                  </a:lnTo>
                  <a:lnTo>
                    <a:pt x="1582318" y="65316"/>
                  </a:lnTo>
                  <a:lnTo>
                    <a:pt x="1608315" y="47383"/>
                  </a:lnTo>
                  <a:lnTo>
                    <a:pt x="1640865" y="40881"/>
                  </a:lnTo>
                  <a:lnTo>
                    <a:pt x="1673377" y="47383"/>
                  </a:lnTo>
                  <a:lnTo>
                    <a:pt x="1699374" y="65316"/>
                  </a:lnTo>
                  <a:lnTo>
                    <a:pt x="1716595" y="92379"/>
                  </a:lnTo>
                  <a:lnTo>
                    <a:pt x="1722831" y="126250"/>
                  </a:lnTo>
                  <a:lnTo>
                    <a:pt x="1722831" y="32346"/>
                  </a:lnTo>
                  <a:lnTo>
                    <a:pt x="1689646" y="9766"/>
                  </a:lnTo>
                  <a:lnTo>
                    <a:pt x="1640865" y="0"/>
                  </a:lnTo>
                  <a:lnTo>
                    <a:pt x="1592059" y="9766"/>
                  </a:lnTo>
                  <a:lnTo>
                    <a:pt x="1552625" y="36576"/>
                  </a:lnTo>
                  <a:lnTo>
                    <a:pt x="1526260" y="76657"/>
                  </a:lnTo>
                  <a:lnTo>
                    <a:pt x="1516646" y="126250"/>
                  </a:lnTo>
                  <a:lnTo>
                    <a:pt x="1526260" y="175856"/>
                  </a:lnTo>
                  <a:lnTo>
                    <a:pt x="1552638" y="215950"/>
                  </a:lnTo>
                  <a:lnTo>
                    <a:pt x="1592072" y="242760"/>
                  </a:lnTo>
                  <a:lnTo>
                    <a:pt x="1640865" y="252539"/>
                  </a:lnTo>
                  <a:lnTo>
                    <a:pt x="1689646" y="242760"/>
                  </a:lnTo>
                  <a:lnTo>
                    <a:pt x="1729066" y="215950"/>
                  </a:lnTo>
                  <a:lnTo>
                    <a:pt x="1731899" y="211645"/>
                  </a:lnTo>
                  <a:lnTo>
                    <a:pt x="1755432" y="175856"/>
                  </a:lnTo>
                  <a:lnTo>
                    <a:pt x="1765046" y="126250"/>
                  </a:lnTo>
                  <a:close/>
                </a:path>
                <a:path w="1992629" h="418464">
                  <a:moveTo>
                    <a:pt x="1932673" y="179082"/>
                  </a:moveTo>
                  <a:lnTo>
                    <a:pt x="1906117" y="124599"/>
                  </a:lnTo>
                  <a:lnTo>
                    <a:pt x="1858822" y="104559"/>
                  </a:lnTo>
                  <a:lnTo>
                    <a:pt x="1855584" y="103682"/>
                  </a:lnTo>
                  <a:lnTo>
                    <a:pt x="1836864" y="98056"/>
                  </a:lnTo>
                  <a:lnTo>
                    <a:pt x="1823046" y="91668"/>
                  </a:lnTo>
                  <a:lnTo>
                    <a:pt x="1814487" y="82880"/>
                  </a:lnTo>
                  <a:lnTo>
                    <a:pt x="1811566" y="70040"/>
                  </a:lnTo>
                  <a:lnTo>
                    <a:pt x="1814995" y="55295"/>
                  </a:lnTo>
                  <a:lnTo>
                    <a:pt x="1823834" y="46393"/>
                  </a:lnTo>
                  <a:lnTo>
                    <a:pt x="1835861" y="42011"/>
                  </a:lnTo>
                  <a:lnTo>
                    <a:pt x="1848853" y="40830"/>
                  </a:lnTo>
                  <a:lnTo>
                    <a:pt x="1863559" y="42075"/>
                  </a:lnTo>
                  <a:lnTo>
                    <a:pt x="1878228" y="45631"/>
                  </a:lnTo>
                  <a:lnTo>
                    <a:pt x="1892223" y="51333"/>
                  </a:lnTo>
                  <a:lnTo>
                    <a:pt x="1904898" y="58940"/>
                  </a:lnTo>
                  <a:lnTo>
                    <a:pt x="1908467" y="61506"/>
                  </a:lnTo>
                  <a:lnTo>
                    <a:pt x="1913153" y="61861"/>
                  </a:lnTo>
                  <a:lnTo>
                    <a:pt x="1921040" y="57810"/>
                  </a:lnTo>
                  <a:lnTo>
                    <a:pt x="1923478" y="53809"/>
                  </a:lnTo>
                  <a:lnTo>
                    <a:pt x="1923478" y="40830"/>
                  </a:lnTo>
                  <a:lnTo>
                    <a:pt x="1923478" y="25311"/>
                  </a:lnTo>
                  <a:lnTo>
                    <a:pt x="1886432" y="5181"/>
                  </a:lnTo>
                  <a:lnTo>
                    <a:pt x="1849196" y="0"/>
                  </a:lnTo>
                  <a:lnTo>
                    <a:pt x="1816582" y="5143"/>
                  </a:lnTo>
                  <a:lnTo>
                    <a:pt x="1791373" y="19659"/>
                  </a:lnTo>
                  <a:lnTo>
                    <a:pt x="1775129" y="42164"/>
                  </a:lnTo>
                  <a:lnTo>
                    <a:pt x="1769376" y="71272"/>
                  </a:lnTo>
                  <a:lnTo>
                    <a:pt x="1775726" y="101434"/>
                  </a:lnTo>
                  <a:lnTo>
                    <a:pt x="1792325" y="121691"/>
                  </a:lnTo>
                  <a:lnTo>
                    <a:pt x="1815477" y="134759"/>
                  </a:lnTo>
                  <a:lnTo>
                    <a:pt x="1841461" y="143383"/>
                  </a:lnTo>
                  <a:lnTo>
                    <a:pt x="1843582" y="143929"/>
                  </a:lnTo>
                  <a:lnTo>
                    <a:pt x="1863521" y="149936"/>
                  </a:lnTo>
                  <a:lnTo>
                    <a:pt x="1878241" y="156781"/>
                  </a:lnTo>
                  <a:lnTo>
                    <a:pt x="1887334" y="166217"/>
                  </a:lnTo>
                  <a:lnTo>
                    <a:pt x="1890458" y="180022"/>
                  </a:lnTo>
                  <a:lnTo>
                    <a:pt x="1887778" y="193446"/>
                  </a:lnTo>
                  <a:lnTo>
                    <a:pt x="1879981" y="203377"/>
                  </a:lnTo>
                  <a:lnTo>
                    <a:pt x="1867408" y="209537"/>
                  </a:lnTo>
                  <a:lnTo>
                    <a:pt x="1850415" y="211645"/>
                  </a:lnTo>
                  <a:lnTo>
                    <a:pt x="1834578" y="210286"/>
                  </a:lnTo>
                  <a:lnTo>
                    <a:pt x="1819084" y="206387"/>
                  </a:lnTo>
                  <a:lnTo>
                    <a:pt x="1804606" y="200152"/>
                  </a:lnTo>
                  <a:lnTo>
                    <a:pt x="1791817" y="191833"/>
                  </a:lnTo>
                  <a:lnTo>
                    <a:pt x="1788261" y="188976"/>
                  </a:lnTo>
                  <a:lnTo>
                    <a:pt x="1783372" y="188404"/>
                  </a:lnTo>
                  <a:lnTo>
                    <a:pt x="1775320" y="192354"/>
                  </a:lnTo>
                  <a:lnTo>
                    <a:pt x="1772716" y="196456"/>
                  </a:lnTo>
                  <a:lnTo>
                    <a:pt x="1772716" y="225996"/>
                  </a:lnTo>
                  <a:lnTo>
                    <a:pt x="1811540" y="246926"/>
                  </a:lnTo>
                  <a:lnTo>
                    <a:pt x="1850390" y="252514"/>
                  </a:lnTo>
                  <a:lnTo>
                    <a:pt x="1884324" y="247307"/>
                  </a:lnTo>
                  <a:lnTo>
                    <a:pt x="1910270" y="232524"/>
                  </a:lnTo>
                  <a:lnTo>
                    <a:pt x="1925218" y="211645"/>
                  </a:lnTo>
                  <a:lnTo>
                    <a:pt x="1926844" y="209384"/>
                  </a:lnTo>
                  <a:lnTo>
                    <a:pt x="1932673" y="179082"/>
                  </a:lnTo>
                  <a:close/>
                </a:path>
                <a:path w="1992629" h="418464">
                  <a:moveTo>
                    <a:pt x="1982279" y="38823"/>
                  </a:moveTo>
                  <a:lnTo>
                    <a:pt x="1972995" y="26936"/>
                  </a:lnTo>
                  <a:lnTo>
                    <a:pt x="1975345" y="26568"/>
                  </a:lnTo>
                  <a:lnTo>
                    <a:pt x="1977085" y="25717"/>
                  </a:lnTo>
                  <a:lnTo>
                    <a:pt x="1978304" y="24371"/>
                  </a:lnTo>
                  <a:lnTo>
                    <a:pt x="1979345" y="23266"/>
                  </a:lnTo>
                  <a:lnTo>
                    <a:pt x="1979510" y="23088"/>
                  </a:lnTo>
                  <a:lnTo>
                    <a:pt x="1980107" y="21412"/>
                  </a:lnTo>
                  <a:lnTo>
                    <a:pt x="1980107" y="17818"/>
                  </a:lnTo>
                  <a:lnTo>
                    <a:pt x="1974519" y="12128"/>
                  </a:lnTo>
                  <a:lnTo>
                    <a:pt x="1974519" y="18834"/>
                  </a:lnTo>
                  <a:lnTo>
                    <a:pt x="1974519" y="20586"/>
                  </a:lnTo>
                  <a:lnTo>
                    <a:pt x="1970151" y="23266"/>
                  </a:lnTo>
                  <a:lnTo>
                    <a:pt x="1963496" y="23266"/>
                  </a:lnTo>
                  <a:lnTo>
                    <a:pt x="1963496" y="16433"/>
                  </a:lnTo>
                  <a:lnTo>
                    <a:pt x="1971281" y="16433"/>
                  </a:lnTo>
                  <a:lnTo>
                    <a:pt x="1971725" y="16560"/>
                  </a:lnTo>
                  <a:lnTo>
                    <a:pt x="1972576" y="16637"/>
                  </a:lnTo>
                  <a:lnTo>
                    <a:pt x="1973300" y="17018"/>
                  </a:lnTo>
                  <a:lnTo>
                    <a:pt x="1974291" y="18110"/>
                  </a:lnTo>
                  <a:lnTo>
                    <a:pt x="1974519" y="18834"/>
                  </a:lnTo>
                  <a:lnTo>
                    <a:pt x="1974519" y="12128"/>
                  </a:lnTo>
                  <a:lnTo>
                    <a:pt x="1972322" y="11836"/>
                  </a:lnTo>
                  <a:lnTo>
                    <a:pt x="1957959" y="11836"/>
                  </a:lnTo>
                  <a:lnTo>
                    <a:pt x="1957959" y="38798"/>
                  </a:lnTo>
                  <a:lnTo>
                    <a:pt x="1963445" y="38798"/>
                  </a:lnTo>
                  <a:lnTo>
                    <a:pt x="1963445" y="27546"/>
                  </a:lnTo>
                  <a:lnTo>
                    <a:pt x="1965794" y="27546"/>
                  </a:lnTo>
                  <a:lnTo>
                    <a:pt x="1966709" y="27622"/>
                  </a:lnTo>
                  <a:lnTo>
                    <a:pt x="1967268" y="27889"/>
                  </a:lnTo>
                  <a:lnTo>
                    <a:pt x="1967865" y="28092"/>
                  </a:lnTo>
                  <a:lnTo>
                    <a:pt x="1971802" y="32994"/>
                  </a:lnTo>
                  <a:lnTo>
                    <a:pt x="1975764" y="38823"/>
                  </a:lnTo>
                  <a:lnTo>
                    <a:pt x="1982279" y="38823"/>
                  </a:lnTo>
                  <a:close/>
                </a:path>
                <a:path w="1992629" h="418464">
                  <a:moveTo>
                    <a:pt x="1992591" y="26365"/>
                  </a:moveTo>
                  <a:lnTo>
                    <a:pt x="1990712" y="17094"/>
                  </a:lnTo>
                  <a:lnTo>
                    <a:pt x="1988858" y="14363"/>
                  </a:lnTo>
                  <a:lnTo>
                    <a:pt x="1988858" y="26365"/>
                  </a:lnTo>
                  <a:lnTo>
                    <a:pt x="1987283" y="34201"/>
                  </a:lnTo>
                  <a:lnTo>
                    <a:pt x="1982965" y="40601"/>
                  </a:lnTo>
                  <a:lnTo>
                    <a:pt x="1976564" y="44932"/>
                  </a:lnTo>
                  <a:lnTo>
                    <a:pt x="1968728" y="46507"/>
                  </a:lnTo>
                  <a:lnTo>
                    <a:pt x="1960867" y="44932"/>
                  </a:lnTo>
                  <a:lnTo>
                    <a:pt x="1954441" y="40601"/>
                  </a:lnTo>
                  <a:lnTo>
                    <a:pt x="1950123" y="34201"/>
                  </a:lnTo>
                  <a:lnTo>
                    <a:pt x="1948535" y="26365"/>
                  </a:lnTo>
                  <a:lnTo>
                    <a:pt x="1950123" y="18542"/>
                  </a:lnTo>
                  <a:lnTo>
                    <a:pt x="1954441" y="12141"/>
                  </a:lnTo>
                  <a:lnTo>
                    <a:pt x="1960867" y="7823"/>
                  </a:lnTo>
                  <a:lnTo>
                    <a:pt x="1968728" y="6235"/>
                  </a:lnTo>
                  <a:lnTo>
                    <a:pt x="1976551" y="7823"/>
                  </a:lnTo>
                  <a:lnTo>
                    <a:pt x="1982952" y="12141"/>
                  </a:lnTo>
                  <a:lnTo>
                    <a:pt x="1987270" y="18542"/>
                  </a:lnTo>
                  <a:lnTo>
                    <a:pt x="1988858" y="26365"/>
                  </a:lnTo>
                  <a:lnTo>
                    <a:pt x="1988858" y="14363"/>
                  </a:lnTo>
                  <a:lnTo>
                    <a:pt x="1985594" y="9525"/>
                  </a:lnTo>
                  <a:lnTo>
                    <a:pt x="1980730" y="6235"/>
                  </a:lnTo>
                  <a:lnTo>
                    <a:pt x="1978012" y="4406"/>
                  </a:lnTo>
                  <a:lnTo>
                    <a:pt x="1968728" y="2527"/>
                  </a:lnTo>
                  <a:lnTo>
                    <a:pt x="1959419" y="4406"/>
                  </a:lnTo>
                  <a:lnTo>
                    <a:pt x="1951812" y="9525"/>
                  </a:lnTo>
                  <a:lnTo>
                    <a:pt x="1946681" y="17094"/>
                  </a:lnTo>
                  <a:lnTo>
                    <a:pt x="1944801" y="26365"/>
                  </a:lnTo>
                  <a:lnTo>
                    <a:pt x="1946681" y="35661"/>
                  </a:lnTo>
                  <a:lnTo>
                    <a:pt x="1951812" y="43230"/>
                  </a:lnTo>
                  <a:lnTo>
                    <a:pt x="1959419" y="48336"/>
                  </a:lnTo>
                  <a:lnTo>
                    <a:pt x="1968728" y="50203"/>
                  </a:lnTo>
                  <a:lnTo>
                    <a:pt x="1977999" y="48336"/>
                  </a:lnTo>
                  <a:lnTo>
                    <a:pt x="1980704" y="46507"/>
                  </a:lnTo>
                  <a:lnTo>
                    <a:pt x="1985581" y="43230"/>
                  </a:lnTo>
                  <a:lnTo>
                    <a:pt x="1990712" y="35648"/>
                  </a:lnTo>
                  <a:lnTo>
                    <a:pt x="1992591" y="26365"/>
                  </a:lnTo>
                  <a:close/>
                </a:path>
              </a:pathLst>
            </a:custGeom>
            <a:solidFill>
              <a:srgbClr val="FFFFFF"/>
            </a:solidFill>
          </p:spPr>
          <p:txBody>
            <a:bodyPr wrap="square" lIns="0" tIns="0" rIns="0" bIns="0" rtlCol="0"/>
            <a:lstStyle/>
            <a:p>
              <a:endParaRPr/>
            </a:p>
          </p:txBody>
        </p:sp>
        <p:pic>
          <p:nvPicPr>
            <p:cNvPr id="8" name="object 8"/>
            <p:cNvPicPr/>
            <p:nvPr/>
          </p:nvPicPr>
          <p:blipFill>
            <a:blip r:embed="rId4" cstate="print"/>
            <a:stretch>
              <a:fillRect/>
            </a:stretch>
          </p:blipFill>
          <p:spPr>
            <a:xfrm>
              <a:off x="7492921" y="4524673"/>
              <a:ext cx="65820" cy="93433"/>
            </a:xfrm>
            <a:prstGeom prst="rect">
              <a:avLst/>
            </a:prstGeom>
          </p:spPr>
        </p:pic>
        <p:sp>
          <p:nvSpPr>
            <p:cNvPr id="9" name="object 9"/>
            <p:cNvSpPr/>
            <p:nvPr/>
          </p:nvSpPr>
          <p:spPr>
            <a:xfrm>
              <a:off x="7676611" y="4525137"/>
              <a:ext cx="52705" cy="92710"/>
            </a:xfrm>
            <a:custGeom>
              <a:avLst/>
              <a:gdLst/>
              <a:ahLst/>
              <a:cxnLst/>
              <a:rect l="l" t="t" r="r" b="b"/>
              <a:pathLst>
                <a:path w="52704" h="92710">
                  <a:moveTo>
                    <a:pt x="50989" y="0"/>
                  </a:moveTo>
                  <a:lnTo>
                    <a:pt x="0" y="0"/>
                  </a:lnTo>
                  <a:lnTo>
                    <a:pt x="0" y="92535"/>
                  </a:lnTo>
                  <a:lnTo>
                    <a:pt x="51998" y="92535"/>
                  </a:lnTo>
                  <a:lnTo>
                    <a:pt x="52283" y="90709"/>
                  </a:lnTo>
                  <a:lnTo>
                    <a:pt x="52386" y="84644"/>
                  </a:lnTo>
                  <a:lnTo>
                    <a:pt x="51998" y="81053"/>
                  </a:lnTo>
                  <a:lnTo>
                    <a:pt x="13174" y="81053"/>
                  </a:lnTo>
                  <a:lnTo>
                    <a:pt x="13174" y="49393"/>
                  </a:lnTo>
                  <a:lnTo>
                    <a:pt x="43379" y="49393"/>
                  </a:lnTo>
                  <a:lnTo>
                    <a:pt x="43845" y="45523"/>
                  </a:lnTo>
                  <a:lnTo>
                    <a:pt x="43379" y="37941"/>
                  </a:lnTo>
                  <a:lnTo>
                    <a:pt x="13174" y="37941"/>
                  </a:lnTo>
                  <a:lnTo>
                    <a:pt x="13174" y="11449"/>
                  </a:lnTo>
                  <a:lnTo>
                    <a:pt x="50989" y="11449"/>
                  </a:lnTo>
                  <a:lnTo>
                    <a:pt x="51273" y="9656"/>
                  </a:lnTo>
                  <a:lnTo>
                    <a:pt x="51351" y="3588"/>
                  </a:lnTo>
                  <a:lnTo>
                    <a:pt x="50989" y="0"/>
                  </a:lnTo>
                  <a:close/>
                </a:path>
              </a:pathLst>
            </a:custGeom>
            <a:solidFill>
              <a:srgbClr val="FFFFFF"/>
            </a:solidFill>
          </p:spPr>
          <p:txBody>
            <a:bodyPr wrap="square" lIns="0" tIns="0" rIns="0" bIns="0" rtlCol="0"/>
            <a:lstStyle/>
            <a:p>
              <a:endParaRPr/>
            </a:p>
          </p:txBody>
        </p:sp>
        <p:pic>
          <p:nvPicPr>
            <p:cNvPr id="10" name="object 10"/>
            <p:cNvPicPr/>
            <p:nvPr/>
          </p:nvPicPr>
          <p:blipFill>
            <a:blip r:embed="rId5" cstate="print"/>
            <a:stretch>
              <a:fillRect/>
            </a:stretch>
          </p:blipFill>
          <p:spPr>
            <a:xfrm>
              <a:off x="7776441" y="4524673"/>
              <a:ext cx="85775" cy="93464"/>
            </a:xfrm>
            <a:prstGeom prst="rect">
              <a:avLst/>
            </a:prstGeom>
          </p:spPr>
        </p:pic>
        <p:sp>
          <p:nvSpPr>
            <p:cNvPr id="11" name="object 11"/>
            <p:cNvSpPr/>
            <p:nvPr/>
          </p:nvSpPr>
          <p:spPr>
            <a:xfrm>
              <a:off x="7973073" y="4523625"/>
              <a:ext cx="121285" cy="95885"/>
            </a:xfrm>
            <a:custGeom>
              <a:avLst/>
              <a:gdLst/>
              <a:ahLst/>
              <a:cxnLst/>
              <a:rect l="l" t="t" r="r" b="b"/>
              <a:pathLst>
                <a:path w="121284" h="95885">
                  <a:moveTo>
                    <a:pt x="58750" y="63322"/>
                  </a:moveTo>
                  <a:lnTo>
                    <a:pt x="26212" y="36372"/>
                  </a:lnTo>
                  <a:lnTo>
                    <a:pt x="21501" y="33705"/>
                  </a:lnTo>
                  <a:lnTo>
                    <a:pt x="19100" y="31534"/>
                  </a:lnTo>
                  <a:lnTo>
                    <a:pt x="18084" y="30302"/>
                  </a:lnTo>
                  <a:lnTo>
                    <a:pt x="16662" y="27457"/>
                  </a:lnTo>
                  <a:lnTo>
                    <a:pt x="16306" y="25844"/>
                  </a:lnTo>
                  <a:lnTo>
                    <a:pt x="16306" y="19685"/>
                  </a:lnTo>
                  <a:lnTo>
                    <a:pt x="17754" y="16408"/>
                  </a:lnTo>
                  <a:lnTo>
                    <a:pt x="23596" y="12014"/>
                  </a:lnTo>
                  <a:lnTo>
                    <a:pt x="27762" y="10922"/>
                  </a:lnTo>
                  <a:lnTo>
                    <a:pt x="37058" y="10922"/>
                  </a:lnTo>
                  <a:lnTo>
                    <a:pt x="40551" y="11264"/>
                  </a:lnTo>
                  <a:lnTo>
                    <a:pt x="46659" y="12623"/>
                  </a:lnTo>
                  <a:lnTo>
                    <a:pt x="49326" y="13398"/>
                  </a:lnTo>
                  <a:lnTo>
                    <a:pt x="51650" y="14262"/>
                  </a:lnTo>
                  <a:lnTo>
                    <a:pt x="53162" y="10744"/>
                  </a:lnTo>
                  <a:lnTo>
                    <a:pt x="54089" y="7175"/>
                  </a:lnTo>
                  <a:lnTo>
                    <a:pt x="54533" y="3594"/>
                  </a:lnTo>
                  <a:lnTo>
                    <a:pt x="51650" y="2565"/>
                  </a:lnTo>
                  <a:lnTo>
                    <a:pt x="48399" y="1701"/>
                  </a:lnTo>
                  <a:lnTo>
                    <a:pt x="41021" y="342"/>
                  </a:lnTo>
                  <a:lnTo>
                    <a:pt x="37109" y="0"/>
                  </a:lnTo>
                  <a:lnTo>
                    <a:pt x="23342" y="0"/>
                  </a:lnTo>
                  <a:lnTo>
                    <a:pt x="15862" y="2197"/>
                  </a:lnTo>
                  <a:lnTo>
                    <a:pt x="5168" y="11023"/>
                  </a:lnTo>
                  <a:lnTo>
                    <a:pt x="2501" y="17145"/>
                  </a:lnTo>
                  <a:lnTo>
                    <a:pt x="2501" y="28194"/>
                  </a:lnTo>
                  <a:lnTo>
                    <a:pt x="26885" y="50571"/>
                  </a:lnTo>
                  <a:lnTo>
                    <a:pt x="36753" y="54927"/>
                  </a:lnTo>
                  <a:lnTo>
                    <a:pt x="44437" y="65519"/>
                  </a:lnTo>
                  <a:lnTo>
                    <a:pt x="44437" y="72821"/>
                  </a:lnTo>
                  <a:lnTo>
                    <a:pt x="42697" y="76695"/>
                  </a:lnTo>
                  <a:lnTo>
                    <a:pt x="35737" y="82448"/>
                  </a:lnTo>
                  <a:lnTo>
                    <a:pt x="30454" y="83870"/>
                  </a:lnTo>
                  <a:lnTo>
                    <a:pt x="18935" y="83870"/>
                  </a:lnTo>
                  <a:lnTo>
                    <a:pt x="15138" y="83502"/>
                  </a:lnTo>
                  <a:lnTo>
                    <a:pt x="8953" y="81953"/>
                  </a:lnTo>
                  <a:lnTo>
                    <a:pt x="3124" y="80035"/>
                  </a:lnTo>
                  <a:lnTo>
                    <a:pt x="558" y="87769"/>
                  </a:lnTo>
                  <a:lnTo>
                    <a:pt x="177" y="89687"/>
                  </a:lnTo>
                  <a:lnTo>
                    <a:pt x="0" y="91579"/>
                  </a:lnTo>
                  <a:lnTo>
                    <a:pt x="8826" y="94208"/>
                  </a:lnTo>
                  <a:lnTo>
                    <a:pt x="14516" y="95135"/>
                  </a:lnTo>
                  <a:lnTo>
                    <a:pt x="23914" y="95567"/>
                  </a:lnTo>
                  <a:lnTo>
                    <a:pt x="31699" y="95097"/>
                  </a:lnTo>
                  <a:lnTo>
                    <a:pt x="58750" y="75819"/>
                  </a:lnTo>
                  <a:lnTo>
                    <a:pt x="58750" y="63322"/>
                  </a:lnTo>
                  <a:close/>
                </a:path>
                <a:path w="121284" h="95885">
                  <a:moveTo>
                    <a:pt x="121259" y="1524"/>
                  </a:moveTo>
                  <a:lnTo>
                    <a:pt x="116903" y="1054"/>
                  </a:lnTo>
                  <a:lnTo>
                    <a:pt x="108077" y="1524"/>
                  </a:lnTo>
                  <a:lnTo>
                    <a:pt x="108077" y="94018"/>
                  </a:lnTo>
                  <a:lnTo>
                    <a:pt x="112407" y="94488"/>
                  </a:lnTo>
                  <a:lnTo>
                    <a:pt x="121259" y="94018"/>
                  </a:lnTo>
                  <a:lnTo>
                    <a:pt x="121259" y="1524"/>
                  </a:lnTo>
                  <a:close/>
                </a:path>
              </a:pathLst>
            </a:custGeom>
            <a:solidFill>
              <a:srgbClr val="FFFFFF"/>
            </a:solidFill>
          </p:spPr>
          <p:txBody>
            <a:bodyPr wrap="square" lIns="0" tIns="0" rIns="0" bIns="0" rtlCol="0"/>
            <a:lstStyle/>
            <a:p>
              <a:endParaRPr/>
            </a:p>
          </p:txBody>
        </p:sp>
        <p:pic>
          <p:nvPicPr>
            <p:cNvPr id="12" name="object 12"/>
            <p:cNvPicPr/>
            <p:nvPr/>
          </p:nvPicPr>
          <p:blipFill>
            <a:blip r:embed="rId6" cstate="print"/>
            <a:stretch>
              <a:fillRect/>
            </a:stretch>
          </p:blipFill>
          <p:spPr>
            <a:xfrm>
              <a:off x="8149309" y="4524673"/>
              <a:ext cx="65121" cy="93433"/>
            </a:xfrm>
            <a:prstGeom prst="rect">
              <a:avLst/>
            </a:prstGeom>
          </p:spPr>
        </p:pic>
        <p:sp>
          <p:nvSpPr>
            <p:cNvPr id="13" name="object 13"/>
            <p:cNvSpPr/>
            <p:nvPr/>
          </p:nvSpPr>
          <p:spPr>
            <a:xfrm>
              <a:off x="8260787" y="4525168"/>
              <a:ext cx="62865" cy="93345"/>
            </a:xfrm>
            <a:custGeom>
              <a:avLst/>
              <a:gdLst/>
              <a:ahLst/>
              <a:cxnLst/>
              <a:rect l="l" t="t" r="r" b="b"/>
              <a:pathLst>
                <a:path w="62865" h="93345">
                  <a:moveTo>
                    <a:pt x="61911" y="0"/>
                  </a:moveTo>
                  <a:lnTo>
                    <a:pt x="465" y="0"/>
                  </a:lnTo>
                  <a:lnTo>
                    <a:pt x="0" y="3712"/>
                  </a:lnTo>
                  <a:lnTo>
                    <a:pt x="465" y="11418"/>
                  </a:lnTo>
                  <a:lnTo>
                    <a:pt x="24614" y="11418"/>
                  </a:lnTo>
                  <a:lnTo>
                    <a:pt x="24614" y="92535"/>
                  </a:lnTo>
                  <a:lnTo>
                    <a:pt x="26659" y="92783"/>
                  </a:lnTo>
                  <a:lnTo>
                    <a:pt x="33647" y="92907"/>
                  </a:lnTo>
                  <a:lnTo>
                    <a:pt x="37789" y="92535"/>
                  </a:lnTo>
                  <a:lnTo>
                    <a:pt x="37788" y="11480"/>
                  </a:lnTo>
                  <a:lnTo>
                    <a:pt x="61911" y="11480"/>
                  </a:lnTo>
                  <a:lnTo>
                    <a:pt x="62377" y="7489"/>
                  </a:lnTo>
                  <a:lnTo>
                    <a:pt x="61911" y="0"/>
                  </a:lnTo>
                  <a:close/>
                </a:path>
              </a:pathLst>
            </a:custGeom>
            <a:solidFill>
              <a:srgbClr val="FFFFFF"/>
            </a:solidFill>
          </p:spPr>
          <p:txBody>
            <a:bodyPr wrap="square" lIns="0" tIns="0" rIns="0" bIns="0" rtlCol="0"/>
            <a:lstStyle/>
            <a:p>
              <a:endParaRPr/>
            </a:p>
          </p:txBody>
        </p:sp>
        <p:pic>
          <p:nvPicPr>
            <p:cNvPr id="14" name="object 14"/>
            <p:cNvPicPr/>
            <p:nvPr/>
          </p:nvPicPr>
          <p:blipFill>
            <a:blip r:embed="rId7" cstate="print"/>
            <a:stretch>
              <a:fillRect/>
            </a:stretch>
          </p:blipFill>
          <p:spPr>
            <a:xfrm>
              <a:off x="8361161" y="4523682"/>
              <a:ext cx="78369" cy="95538"/>
            </a:xfrm>
            <a:prstGeom prst="rect">
              <a:avLst/>
            </a:prstGeom>
          </p:spPr>
        </p:pic>
        <p:pic>
          <p:nvPicPr>
            <p:cNvPr id="15" name="object 15"/>
            <p:cNvPicPr/>
            <p:nvPr/>
          </p:nvPicPr>
          <p:blipFill>
            <a:blip r:embed="rId8" cstate="print"/>
            <a:stretch>
              <a:fillRect/>
            </a:stretch>
          </p:blipFill>
          <p:spPr>
            <a:xfrm>
              <a:off x="8491015" y="4524673"/>
              <a:ext cx="65121" cy="93433"/>
            </a:xfrm>
            <a:prstGeom prst="rect">
              <a:avLst/>
            </a:prstGeom>
          </p:spPr>
        </p:pic>
        <p:sp>
          <p:nvSpPr>
            <p:cNvPr id="16" name="object 16"/>
            <p:cNvSpPr/>
            <p:nvPr/>
          </p:nvSpPr>
          <p:spPr>
            <a:xfrm>
              <a:off x="8611085" y="4524673"/>
              <a:ext cx="13335" cy="93980"/>
            </a:xfrm>
            <a:custGeom>
              <a:avLst/>
              <a:gdLst/>
              <a:ahLst/>
              <a:cxnLst/>
              <a:rect l="l" t="t" r="r" b="b"/>
              <a:pathLst>
                <a:path w="13334" h="93979">
                  <a:moveTo>
                    <a:pt x="8826" y="0"/>
                  </a:moveTo>
                  <a:lnTo>
                    <a:pt x="0" y="464"/>
                  </a:lnTo>
                  <a:lnTo>
                    <a:pt x="0" y="92969"/>
                  </a:lnTo>
                  <a:lnTo>
                    <a:pt x="4322" y="93433"/>
                  </a:lnTo>
                  <a:lnTo>
                    <a:pt x="13174" y="92969"/>
                  </a:lnTo>
                  <a:lnTo>
                    <a:pt x="13174" y="464"/>
                  </a:lnTo>
                  <a:lnTo>
                    <a:pt x="8826" y="0"/>
                  </a:lnTo>
                  <a:close/>
                </a:path>
              </a:pathLst>
            </a:custGeom>
            <a:solidFill>
              <a:srgbClr val="FFFFFF"/>
            </a:solidFill>
          </p:spPr>
          <p:txBody>
            <a:bodyPr wrap="square" lIns="0" tIns="0" rIns="0" bIns="0" rtlCol="0"/>
            <a:lstStyle/>
            <a:p>
              <a:endParaRPr/>
            </a:p>
          </p:txBody>
        </p:sp>
        <p:pic>
          <p:nvPicPr>
            <p:cNvPr id="17" name="object 17"/>
            <p:cNvPicPr/>
            <p:nvPr/>
          </p:nvPicPr>
          <p:blipFill>
            <a:blip r:embed="rId9" cstate="print"/>
            <a:stretch>
              <a:fillRect/>
            </a:stretch>
          </p:blipFill>
          <p:spPr>
            <a:xfrm>
              <a:off x="8669917" y="4524673"/>
              <a:ext cx="75422" cy="93495"/>
            </a:xfrm>
            <a:prstGeom prst="rect">
              <a:avLst/>
            </a:prstGeom>
          </p:spPr>
        </p:pic>
        <p:sp>
          <p:nvSpPr>
            <p:cNvPr id="18" name="object 18"/>
            <p:cNvSpPr/>
            <p:nvPr/>
          </p:nvSpPr>
          <p:spPr>
            <a:xfrm>
              <a:off x="6316129" y="4128033"/>
              <a:ext cx="974725" cy="581660"/>
            </a:xfrm>
            <a:custGeom>
              <a:avLst/>
              <a:gdLst/>
              <a:ahLst/>
              <a:cxnLst/>
              <a:rect l="l" t="t" r="r" b="b"/>
              <a:pathLst>
                <a:path w="974725" h="581660">
                  <a:moveTo>
                    <a:pt x="294779" y="338582"/>
                  </a:moveTo>
                  <a:lnTo>
                    <a:pt x="294132" y="332244"/>
                  </a:lnTo>
                  <a:lnTo>
                    <a:pt x="291871" y="320903"/>
                  </a:lnTo>
                  <a:lnTo>
                    <a:pt x="283362" y="313245"/>
                  </a:lnTo>
                  <a:lnTo>
                    <a:pt x="210667" y="241655"/>
                  </a:lnTo>
                  <a:lnTo>
                    <a:pt x="204419" y="234061"/>
                  </a:lnTo>
                  <a:lnTo>
                    <a:pt x="199847" y="225526"/>
                  </a:lnTo>
                  <a:lnTo>
                    <a:pt x="197027" y="216268"/>
                  </a:lnTo>
                  <a:lnTo>
                    <a:pt x="196075" y="206489"/>
                  </a:lnTo>
                  <a:lnTo>
                    <a:pt x="197040" y="196697"/>
                  </a:lnTo>
                  <a:lnTo>
                    <a:pt x="199847" y="187439"/>
                  </a:lnTo>
                  <a:lnTo>
                    <a:pt x="204431" y="178917"/>
                  </a:lnTo>
                  <a:lnTo>
                    <a:pt x="210705" y="171323"/>
                  </a:lnTo>
                  <a:lnTo>
                    <a:pt x="212839" y="168821"/>
                  </a:lnTo>
                  <a:lnTo>
                    <a:pt x="211785" y="163690"/>
                  </a:lnTo>
                  <a:lnTo>
                    <a:pt x="209638" y="161836"/>
                  </a:lnTo>
                  <a:lnTo>
                    <a:pt x="99796" y="52070"/>
                  </a:lnTo>
                  <a:lnTo>
                    <a:pt x="77114" y="34036"/>
                  </a:lnTo>
                  <a:lnTo>
                    <a:pt x="57835" y="26149"/>
                  </a:lnTo>
                  <a:lnTo>
                    <a:pt x="42418" y="25196"/>
                  </a:lnTo>
                  <a:lnTo>
                    <a:pt x="31330" y="28016"/>
                  </a:lnTo>
                  <a:lnTo>
                    <a:pt x="21488" y="33845"/>
                  </a:lnTo>
                  <a:lnTo>
                    <a:pt x="11277" y="45389"/>
                  </a:lnTo>
                  <a:lnTo>
                    <a:pt x="3251" y="64554"/>
                  </a:lnTo>
                  <a:lnTo>
                    <a:pt x="0" y="93294"/>
                  </a:lnTo>
                  <a:lnTo>
                    <a:pt x="0" y="512978"/>
                  </a:lnTo>
                  <a:lnTo>
                    <a:pt x="11277" y="560882"/>
                  </a:lnTo>
                  <a:lnTo>
                    <a:pt x="40576" y="581317"/>
                  </a:lnTo>
                  <a:lnTo>
                    <a:pt x="47193" y="581317"/>
                  </a:lnTo>
                  <a:lnTo>
                    <a:pt x="84353" y="567474"/>
                  </a:lnTo>
                  <a:lnTo>
                    <a:pt x="269328" y="385229"/>
                  </a:lnTo>
                  <a:lnTo>
                    <a:pt x="293509" y="344284"/>
                  </a:lnTo>
                  <a:lnTo>
                    <a:pt x="294779" y="338582"/>
                  </a:lnTo>
                  <a:close/>
                </a:path>
                <a:path w="974725" h="581660">
                  <a:moveTo>
                    <a:pt x="443865" y="12649"/>
                  </a:moveTo>
                  <a:lnTo>
                    <a:pt x="439051" y="4775"/>
                  </a:lnTo>
                  <a:lnTo>
                    <a:pt x="430999" y="1473"/>
                  </a:lnTo>
                  <a:lnTo>
                    <a:pt x="424840" y="0"/>
                  </a:lnTo>
                  <a:lnTo>
                    <a:pt x="418617" y="508"/>
                  </a:lnTo>
                  <a:lnTo>
                    <a:pt x="412584" y="2959"/>
                  </a:lnTo>
                  <a:lnTo>
                    <a:pt x="407035" y="7251"/>
                  </a:lnTo>
                  <a:lnTo>
                    <a:pt x="221411" y="192303"/>
                  </a:lnTo>
                  <a:lnTo>
                    <a:pt x="218554" y="199136"/>
                  </a:lnTo>
                  <a:lnTo>
                    <a:pt x="218554" y="213741"/>
                  </a:lnTo>
                  <a:lnTo>
                    <a:pt x="221411" y="220573"/>
                  </a:lnTo>
                  <a:lnTo>
                    <a:pt x="411848" y="410387"/>
                  </a:lnTo>
                  <a:lnTo>
                    <a:pt x="417614" y="412927"/>
                  </a:lnTo>
                  <a:lnTo>
                    <a:pt x="425970" y="412927"/>
                  </a:lnTo>
                  <a:lnTo>
                    <a:pt x="428510" y="412432"/>
                  </a:lnTo>
                  <a:lnTo>
                    <a:pt x="439051" y="408101"/>
                  </a:lnTo>
                  <a:lnTo>
                    <a:pt x="443839" y="400240"/>
                  </a:lnTo>
                  <a:lnTo>
                    <a:pt x="443865" y="12649"/>
                  </a:lnTo>
                  <a:close/>
                </a:path>
                <a:path w="974725" h="581660">
                  <a:moveTo>
                    <a:pt x="974178" y="75438"/>
                  </a:moveTo>
                  <a:lnTo>
                    <a:pt x="810641" y="75438"/>
                  </a:lnTo>
                  <a:lnTo>
                    <a:pt x="805395" y="80670"/>
                  </a:lnTo>
                  <a:lnTo>
                    <a:pt x="805395" y="316001"/>
                  </a:lnTo>
                  <a:lnTo>
                    <a:pt x="810641" y="321246"/>
                  </a:lnTo>
                  <a:lnTo>
                    <a:pt x="949947" y="321246"/>
                  </a:lnTo>
                  <a:lnTo>
                    <a:pt x="955179" y="316026"/>
                  </a:lnTo>
                  <a:lnTo>
                    <a:pt x="955154" y="285851"/>
                  </a:lnTo>
                  <a:lnTo>
                    <a:pt x="949947" y="280606"/>
                  </a:lnTo>
                  <a:lnTo>
                    <a:pt x="943457" y="280606"/>
                  </a:lnTo>
                  <a:lnTo>
                    <a:pt x="847610" y="280606"/>
                  </a:lnTo>
                  <a:lnTo>
                    <a:pt x="847610" y="214261"/>
                  </a:lnTo>
                  <a:lnTo>
                    <a:pt x="924217" y="214261"/>
                  </a:lnTo>
                  <a:lnTo>
                    <a:pt x="929500" y="209042"/>
                  </a:lnTo>
                  <a:lnTo>
                    <a:pt x="929500" y="178917"/>
                  </a:lnTo>
                  <a:lnTo>
                    <a:pt x="924242" y="173697"/>
                  </a:lnTo>
                  <a:lnTo>
                    <a:pt x="847610" y="173697"/>
                  </a:lnTo>
                  <a:lnTo>
                    <a:pt x="847610" y="115963"/>
                  </a:lnTo>
                  <a:lnTo>
                    <a:pt x="960691" y="115963"/>
                  </a:lnTo>
                  <a:lnTo>
                    <a:pt x="956678" y="108978"/>
                  </a:lnTo>
                  <a:lnTo>
                    <a:pt x="957008" y="101523"/>
                  </a:lnTo>
                  <a:lnTo>
                    <a:pt x="974178" y="75438"/>
                  </a:lnTo>
                  <a:close/>
                </a:path>
              </a:pathLst>
            </a:custGeom>
            <a:solidFill>
              <a:srgbClr val="FFFFFF"/>
            </a:solidFill>
          </p:spPr>
          <p:txBody>
            <a:bodyPr wrap="square" lIns="0" tIns="0" rIns="0" bIns="0" rtlCol="0"/>
            <a:lstStyle/>
            <a:p>
              <a:endParaRPr/>
            </a:p>
          </p:txBody>
        </p:sp>
      </p:grpSp>
    </p:spTree>
    <p:extLst>
      <p:ext uri="{BB962C8B-B14F-4D97-AF65-F5344CB8AC3E}">
        <p14:creationId xmlns:p14="http://schemas.microsoft.com/office/powerpoint/2010/main" val="1580717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3FC373BB-365E-929F-9D0A-C5E76C5B4106}"/>
              </a:ext>
            </a:extLst>
          </p:cNvPr>
          <p:cNvSpPr txBox="1"/>
          <p:nvPr/>
        </p:nvSpPr>
        <p:spPr>
          <a:xfrm>
            <a:off x="76200" y="500681"/>
            <a:ext cx="8991600" cy="3323987"/>
          </a:xfrm>
          <a:prstGeom prst="rect">
            <a:avLst/>
          </a:prstGeom>
          <a:noFill/>
        </p:spPr>
        <p:txBody>
          <a:bodyPr wrap="square">
            <a:spAutoFit/>
          </a:bodyPr>
          <a:lstStyle/>
          <a:p>
            <a:pPr algn="ctr"/>
            <a:r>
              <a:rPr lang="pt-BR" sz="2400" b="1" dirty="0" err="1">
                <a:solidFill>
                  <a:srgbClr val="DC9EDD"/>
                </a:solidFill>
              </a:rPr>
              <a:t>eSocial</a:t>
            </a:r>
            <a:endParaRPr lang="pt-BR" sz="2400" b="1" dirty="0">
              <a:solidFill>
                <a:srgbClr val="DC9EDD"/>
              </a:solidFill>
            </a:endParaRPr>
          </a:p>
          <a:p>
            <a:pPr algn="ctr"/>
            <a:endParaRPr lang="pt-BR" sz="2400" b="1" dirty="0">
              <a:solidFill>
                <a:srgbClr val="DC9EDD"/>
              </a:solidFill>
            </a:endParaRPr>
          </a:p>
          <a:p>
            <a:endParaRPr lang="pt-BR" b="1" dirty="0">
              <a:solidFill>
                <a:srgbClr val="DC9EDD"/>
              </a:solidFill>
            </a:endParaRPr>
          </a:p>
          <a:p>
            <a:pPr marL="285750" indent="-285750">
              <a:buFont typeface="Arial" panose="020B0604020202020204" pitchFamily="34" charset="0"/>
              <a:buChar char="•"/>
            </a:pPr>
            <a:r>
              <a:rPr lang="pt-BR" b="1" dirty="0">
                <a:solidFill>
                  <a:srgbClr val="839AF8"/>
                </a:solidFill>
              </a:rPr>
              <a:t>S-1200 e S-1299 anual:</a:t>
            </a:r>
            <a:r>
              <a:rPr lang="pt-BR" dirty="0">
                <a:solidFill>
                  <a:srgbClr val="839AF8"/>
                </a:solidFill>
              </a:rPr>
              <a:t> Os eventos de remuneração e fechamento do 13º salário são identificados separadamente como S-1200 e S-1299 (anual). Após a consolidação da folha de 13º salário, esses eventos devem ser enviados separadamente dos eventos mensais.</a:t>
            </a:r>
          </a:p>
          <a:p>
            <a:endParaRPr lang="pt-BR" dirty="0">
              <a:solidFill>
                <a:srgbClr val="839AF8"/>
              </a:solidFill>
            </a:endParaRPr>
          </a:p>
          <a:p>
            <a:pPr marL="285750" indent="-285750">
              <a:buFont typeface="Arial" panose="020B0604020202020204" pitchFamily="34" charset="0"/>
              <a:buChar char="•"/>
            </a:pPr>
            <a:endParaRPr lang="pt-BR" dirty="0">
              <a:solidFill>
                <a:srgbClr val="839AF8"/>
              </a:solidFill>
            </a:endParaRPr>
          </a:p>
          <a:p>
            <a:pPr marL="285750" indent="-285750">
              <a:buFont typeface="Arial" panose="020B0604020202020204" pitchFamily="34" charset="0"/>
              <a:buChar char="•"/>
            </a:pPr>
            <a:r>
              <a:rPr lang="pt-BR" b="1" dirty="0">
                <a:solidFill>
                  <a:srgbClr val="839AF8"/>
                </a:solidFill>
              </a:rPr>
              <a:t>S-1210: </a:t>
            </a:r>
            <a:r>
              <a:rPr lang="pt-BR" dirty="0">
                <a:solidFill>
                  <a:srgbClr val="839AF8"/>
                </a:solidFill>
              </a:rPr>
              <a:t>Não existe S-1210 anual; o evento de pagamento do 13º será incluído no pagamento mensal. Assim, se o pagamento do 13º for em 20/12, ele será incluído no S-1210 mensal da competência de dezembro.</a:t>
            </a:r>
          </a:p>
        </p:txBody>
      </p:sp>
    </p:spTree>
    <p:extLst>
      <p:ext uri="{BB962C8B-B14F-4D97-AF65-F5344CB8AC3E}">
        <p14:creationId xmlns:p14="http://schemas.microsoft.com/office/powerpoint/2010/main" val="1642808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620" y="-11888"/>
            <a:ext cx="9143999" cy="5143497"/>
            <a:chOff x="-15240" y="-11888"/>
            <a:chExt cx="9143999" cy="5143497"/>
          </a:xfrm>
        </p:grpSpPr>
        <p:pic>
          <p:nvPicPr>
            <p:cNvPr id="3" name="object 3"/>
            <p:cNvPicPr/>
            <p:nvPr/>
          </p:nvPicPr>
          <p:blipFill>
            <a:blip r:embed="rId2" cstate="print"/>
            <a:stretch>
              <a:fillRect/>
            </a:stretch>
          </p:blipFill>
          <p:spPr>
            <a:xfrm>
              <a:off x="-15240" y="-11888"/>
              <a:ext cx="9143999" cy="5143497"/>
            </a:xfrm>
            <a:prstGeom prst="rect">
              <a:avLst/>
            </a:prstGeom>
          </p:spPr>
        </p:pic>
        <p:pic>
          <p:nvPicPr>
            <p:cNvPr id="4" name="object 4"/>
            <p:cNvPicPr/>
            <p:nvPr/>
          </p:nvPicPr>
          <p:blipFill>
            <a:blip r:embed="rId3" cstate="print"/>
            <a:stretch>
              <a:fillRect/>
            </a:stretch>
          </p:blipFill>
          <p:spPr>
            <a:xfrm>
              <a:off x="0" y="719378"/>
              <a:ext cx="9128759" cy="3704793"/>
            </a:xfrm>
            <a:prstGeom prst="rect">
              <a:avLst/>
            </a:prstGeom>
          </p:spPr>
        </p:pic>
      </p:grpSp>
      <p:sp>
        <p:nvSpPr>
          <p:cNvPr id="5" name="object 5"/>
          <p:cNvSpPr txBox="1">
            <a:spLocks noGrp="1"/>
          </p:cNvSpPr>
          <p:nvPr>
            <p:ph type="title"/>
          </p:nvPr>
        </p:nvSpPr>
        <p:spPr>
          <a:xfrm>
            <a:off x="7620" y="1731005"/>
            <a:ext cx="9143999" cy="840743"/>
          </a:xfrm>
          <a:prstGeom prst="rect">
            <a:avLst/>
          </a:prstGeom>
        </p:spPr>
        <p:txBody>
          <a:bodyPr vert="horz" wrap="square" lIns="0" tIns="12700" rIns="0" bIns="0" rtlCol="0">
            <a:spAutoFit/>
          </a:bodyPr>
          <a:lstStyle/>
          <a:p>
            <a:pPr marL="1777364" marR="5080" indent="-1765300" algn="ctr">
              <a:lnSpc>
                <a:spcPct val="150100"/>
              </a:lnSpc>
              <a:spcBef>
                <a:spcPts val="100"/>
              </a:spcBef>
            </a:pPr>
            <a:r>
              <a:rPr lang="pt-BR" sz="4000" spc="-5" dirty="0">
                <a:solidFill>
                  <a:srgbClr val="FFFFFF"/>
                </a:solidFill>
              </a:rPr>
              <a:t>Empresas com desoneração</a:t>
            </a:r>
            <a:endParaRPr sz="4000" dirty="0"/>
          </a:p>
        </p:txBody>
      </p:sp>
      <p:grpSp>
        <p:nvGrpSpPr>
          <p:cNvPr id="6" name="object 6"/>
          <p:cNvGrpSpPr/>
          <p:nvPr/>
        </p:nvGrpSpPr>
        <p:grpSpPr>
          <a:xfrm>
            <a:off x="6316132" y="4128023"/>
            <a:ext cx="2513330" cy="581660"/>
            <a:chOff x="6316132" y="4128023"/>
            <a:chExt cx="2513330" cy="581660"/>
          </a:xfrm>
        </p:grpSpPr>
        <p:sp>
          <p:nvSpPr>
            <p:cNvPr id="7" name="object 7"/>
            <p:cNvSpPr/>
            <p:nvPr/>
          </p:nvSpPr>
          <p:spPr>
            <a:xfrm>
              <a:off x="6836245" y="4200067"/>
              <a:ext cx="1992630" cy="418465"/>
            </a:xfrm>
            <a:custGeom>
              <a:avLst/>
              <a:gdLst/>
              <a:ahLst/>
              <a:cxnLst/>
              <a:rect l="l" t="t" r="r" b="b"/>
              <a:pathLst>
                <a:path w="1992629" h="418464">
                  <a:moveTo>
                    <a:pt x="254889" y="8585"/>
                  </a:moveTo>
                  <a:lnTo>
                    <a:pt x="249631" y="3378"/>
                  </a:lnTo>
                  <a:lnTo>
                    <a:pt x="243192" y="3378"/>
                  </a:lnTo>
                  <a:lnTo>
                    <a:pt x="221348" y="3378"/>
                  </a:lnTo>
                  <a:lnTo>
                    <a:pt x="218008" y="5003"/>
                  </a:lnTo>
                  <a:lnTo>
                    <a:pt x="127469" y="120218"/>
                  </a:lnTo>
                  <a:lnTo>
                    <a:pt x="36906" y="5003"/>
                  </a:lnTo>
                  <a:lnTo>
                    <a:pt x="33566" y="3378"/>
                  </a:lnTo>
                  <a:lnTo>
                    <a:pt x="5270" y="3378"/>
                  </a:lnTo>
                  <a:lnTo>
                    <a:pt x="0" y="8585"/>
                  </a:lnTo>
                  <a:lnTo>
                    <a:pt x="0" y="243916"/>
                  </a:lnTo>
                  <a:lnTo>
                    <a:pt x="5245" y="249186"/>
                  </a:lnTo>
                  <a:lnTo>
                    <a:pt x="36385" y="249186"/>
                  </a:lnTo>
                  <a:lnTo>
                    <a:pt x="41643" y="243967"/>
                  </a:lnTo>
                  <a:lnTo>
                    <a:pt x="41617" y="81051"/>
                  </a:lnTo>
                  <a:lnTo>
                    <a:pt x="122288" y="183248"/>
                  </a:lnTo>
                  <a:lnTo>
                    <a:pt x="131953" y="183222"/>
                  </a:lnTo>
                  <a:lnTo>
                    <a:pt x="212648" y="81076"/>
                  </a:lnTo>
                  <a:lnTo>
                    <a:pt x="212623" y="243890"/>
                  </a:lnTo>
                  <a:lnTo>
                    <a:pt x="217881" y="249161"/>
                  </a:lnTo>
                  <a:lnTo>
                    <a:pt x="249605" y="249161"/>
                  </a:lnTo>
                  <a:lnTo>
                    <a:pt x="254863" y="243916"/>
                  </a:lnTo>
                  <a:lnTo>
                    <a:pt x="254889" y="8585"/>
                  </a:lnTo>
                  <a:close/>
                </a:path>
                <a:path w="1992629" h="418464">
                  <a:moveTo>
                    <a:pt x="610628" y="417639"/>
                  </a:moveTo>
                  <a:lnTo>
                    <a:pt x="583628" y="378650"/>
                  </a:lnTo>
                  <a:lnTo>
                    <a:pt x="587273" y="376821"/>
                  </a:lnTo>
                  <a:lnTo>
                    <a:pt x="589368" y="375526"/>
                  </a:lnTo>
                  <a:lnTo>
                    <a:pt x="603377" y="355219"/>
                  </a:lnTo>
                  <a:lnTo>
                    <a:pt x="603377" y="346303"/>
                  </a:lnTo>
                  <a:lnTo>
                    <a:pt x="571881" y="323532"/>
                  </a:lnTo>
                  <a:lnTo>
                    <a:pt x="563702" y="323557"/>
                  </a:lnTo>
                  <a:lnTo>
                    <a:pt x="547624" y="324954"/>
                  </a:lnTo>
                  <a:lnTo>
                    <a:pt x="547624" y="417639"/>
                  </a:lnTo>
                  <a:lnTo>
                    <a:pt x="549770" y="417918"/>
                  </a:lnTo>
                  <a:lnTo>
                    <a:pt x="560793" y="417639"/>
                  </a:lnTo>
                  <a:lnTo>
                    <a:pt x="560793" y="335165"/>
                  </a:lnTo>
                  <a:lnTo>
                    <a:pt x="562356" y="335013"/>
                  </a:lnTo>
                  <a:lnTo>
                    <a:pt x="575271" y="334670"/>
                  </a:lnTo>
                  <a:lnTo>
                    <a:pt x="580161" y="336181"/>
                  </a:lnTo>
                  <a:lnTo>
                    <a:pt x="587489" y="342188"/>
                  </a:lnTo>
                  <a:lnTo>
                    <a:pt x="589318" y="346773"/>
                  </a:lnTo>
                  <a:lnTo>
                    <a:pt x="589318" y="356298"/>
                  </a:lnTo>
                  <a:lnTo>
                    <a:pt x="566051" y="374281"/>
                  </a:lnTo>
                  <a:lnTo>
                    <a:pt x="566051" y="374815"/>
                  </a:lnTo>
                  <a:lnTo>
                    <a:pt x="595744" y="417639"/>
                  </a:lnTo>
                  <a:lnTo>
                    <a:pt x="598068" y="417893"/>
                  </a:lnTo>
                  <a:lnTo>
                    <a:pt x="605675" y="418020"/>
                  </a:lnTo>
                  <a:lnTo>
                    <a:pt x="610628" y="417639"/>
                  </a:lnTo>
                  <a:close/>
                </a:path>
                <a:path w="1992629" h="418464">
                  <a:moveTo>
                    <a:pt x="660057" y="13182"/>
                  </a:moveTo>
                  <a:lnTo>
                    <a:pt x="655942" y="5727"/>
                  </a:lnTo>
                  <a:lnTo>
                    <a:pt x="652005" y="3378"/>
                  </a:lnTo>
                  <a:lnTo>
                    <a:pt x="468350" y="3378"/>
                  </a:lnTo>
                  <a:lnTo>
                    <a:pt x="464642" y="5410"/>
                  </a:lnTo>
                  <a:lnTo>
                    <a:pt x="462572" y="8686"/>
                  </a:lnTo>
                  <a:lnTo>
                    <a:pt x="450253" y="27317"/>
                  </a:lnTo>
                  <a:lnTo>
                    <a:pt x="447789" y="31191"/>
                  </a:lnTo>
                  <a:lnTo>
                    <a:pt x="447535" y="35648"/>
                  </a:lnTo>
                  <a:lnTo>
                    <a:pt x="449503" y="39128"/>
                  </a:lnTo>
                  <a:lnTo>
                    <a:pt x="452247" y="44157"/>
                  </a:lnTo>
                  <a:lnTo>
                    <a:pt x="459778" y="43929"/>
                  </a:lnTo>
                  <a:lnTo>
                    <a:pt x="529564" y="43929"/>
                  </a:lnTo>
                  <a:lnTo>
                    <a:pt x="529590" y="243916"/>
                  </a:lnTo>
                  <a:lnTo>
                    <a:pt x="534784" y="249161"/>
                  </a:lnTo>
                  <a:lnTo>
                    <a:pt x="566521" y="249161"/>
                  </a:lnTo>
                  <a:lnTo>
                    <a:pt x="571779" y="243916"/>
                  </a:lnTo>
                  <a:lnTo>
                    <a:pt x="571779" y="43929"/>
                  </a:lnTo>
                  <a:lnTo>
                    <a:pt x="640854" y="43929"/>
                  </a:lnTo>
                  <a:lnTo>
                    <a:pt x="644550" y="41897"/>
                  </a:lnTo>
                  <a:lnTo>
                    <a:pt x="657606" y="21361"/>
                  </a:lnTo>
                  <a:lnTo>
                    <a:pt x="659930" y="17741"/>
                  </a:lnTo>
                  <a:lnTo>
                    <a:pt x="660057" y="13182"/>
                  </a:lnTo>
                  <a:close/>
                </a:path>
                <a:path w="1992629" h="418464">
                  <a:moveTo>
                    <a:pt x="843254" y="236588"/>
                  </a:moveTo>
                  <a:lnTo>
                    <a:pt x="820674" y="182803"/>
                  </a:lnTo>
                  <a:lnTo>
                    <a:pt x="803630" y="142227"/>
                  </a:lnTo>
                  <a:lnTo>
                    <a:pt x="772706" y="68567"/>
                  </a:lnTo>
                  <a:lnTo>
                    <a:pt x="758596" y="34963"/>
                  </a:lnTo>
                  <a:lnTo>
                    <a:pt x="758596" y="142227"/>
                  </a:lnTo>
                  <a:lnTo>
                    <a:pt x="698309" y="142227"/>
                  </a:lnTo>
                  <a:lnTo>
                    <a:pt x="714489" y="103060"/>
                  </a:lnTo>
                  <a:lnTo>
                    <a:pt x="725220" y="76809"/>
                  </a:lnTo>
                  <a:lnTo>
                    <a:pt x="728573" y="68567"/>
                  </a:lnTo>
                  <a:lnTo>
                    <a:pt x="732078" y="77292"/>
                  </a:lnTo>
                  <a:lnTo>
                    <a:pt x="742708" y="103365"/>
                  </a:lnTo>
                  <a:lnTo>
                    <a:pt x="758596" y="142227"/>
                  </a:lnTo>
                  <a:lnTo>
                    <a:pt x="758596" y="34963"/>
                  </a:lnTo>
                  <a:lnTo>
                    <a:pt x="748347" y="10553"/>
                  </a:lnTo>
                  <a:lnTo>
                    <a:pt x="746531" y="6184"/>
                  </a:lnTo>
                  <a:lnTo>
                    <a:pt x="742264" y="3378"/>
                  </a:lnTo>
                  <a:lnTo>
                    <a:pt x="714883" y="3378"/>
                  </a:lnTo>
                  <a:lnTo>
                    <a:pt x="710641" y="6210"/>
                  </a:lnTo>
                  <a:lnTo>
                    <a:pt x="708875" y="10579"/>
                  </a:lnTo>
                  <a:lnTo>
                    <a:pt x="616089" y="232981"/>
                  </a:lnTo>
                  <a:lnTo>
                    <a:pt x="614565" y="236588"/>
                  </a:lnTo>
                  <a:lnTo>
                    <a:pt x="614972" y="240639"/>
                  </a:lnTo>
                  <a:lnTo>
                    <a:pt x="617169" y="243992"/>
                  </a:lnTo>
                  <a:lnTo>
                    <a:pt x="619366" y="247218"/>
                  </a:lnTo>
                  <a:lnTo>
                    <a:pt x="623023" y="249161"/>
                  </a:lnTo>
                  <a:lnTo>
                    <a:pt x="651052" y="249161"/>
                  </a:lnTo>
                  <a:lnTo>
                    <a:pt x="655294" y="246341"/>
                  </a:lnTo>
                  <a:lnTo>
                    <a:pt x="681570" y="182803"/>
                  </a:lnTo>
                  <a:lnTo>
                    <a:pt x="775322" y="182803"/>
                  </a:lnTo>
                  <a:lnTo>
                    <a:pt x="799744" y="241985"/>
                  </a:lnTo>
                  <a:lnTo>
                    <a:pt x="801585" y="246341"/>
                  </a:lnTo>
                  <a:lnTo>
                    <a:pt x="805827" y="249161"/>
                  </a:lnTo>
                  <a:lnTo>
                    <a:pt x="834872" y="249161"/>
                  </a:lnTo>
                  <a:lnTo>
                    <a:pt x="838492" y="247218"/>
                  </a:lnTo>
                  <a:lnTo>
                    <a:pt x="840676" y="243967"/>
                  </a:lnTo>
                  <a:lnTo>
                    <a:pt x="842848" y="240639"/>
                  </a:lnTo>
                  <a:lnTo>
                    <a:pt x="843254" y="236588"/>
                  </a:lnTo>
                  <a:close/>
                </a:path>
                <a:path w="1992629" h="418464">
                  <a:moveTo>
                    <a:pt x="1067562" y="125641"/>
                  </a:moveTo>
                  <a:lnTo>
                    <a:pt x="1054646" y="70408"/>
                  </a:lnTo>
                  <a:lnTo>
                    <a:pt x="1025321" y="34226"/>
                  </a:lnTo>
                  <a:lnTo>
                    <a:pt x="1025321" y="126250"/>
                  </a:lnTo>
                  <a:lnTo>
                    <a:pt x="1023378" y="144614"/>
                  </a:lnTo>
                  <a:lnTo>
                    <a:pt x="996353" y="189052"/>
                  </a:lnTo>
                  <a:lnTo>
                    <a:pt x="947686" y="207378"/>
                  </a:lnTo>
                  <a:lnTo>
                    <a:pt x="925436" y="208546"/>
                  </a:lnTo>
                  <a:lnTo>
                    <a:pt x="900455" y="208546"/>
                  </a:lnTo>
                  <a:lnTo>
                    <a:pt x="900455" y="43903"/>
                  </a:lnTo>
                  <a:lnTo>
                    <a:pt x="925131" y="43903"/>
                  </a:lnTo>
                  <a:lnTo>
                    <a:pt x="965542" y="48209"/>
                  </a:lnTo>
                  <a:lnTo>
                    <a:pt x="1007554" y="74498"/>
                  </a:lnTo>
                  <a:lnTo>
                    <a:pt x="1025321" y="126250"/>
                  </a:lnTo>
                  <a:lnTo>
                    <a:pt x="1025321" y="34226"/>
                  </a:lnTo>
                  <a:lnTo>
                    <a:pt x="978458" y="9512"/>
                  </a:lnTo>
                  <a:lnTo>
                    <a:pt x="926985" y="3327"/>
                  </a:lnTo>
                  <a:lnTo>
                    <a:pt x="863523" y="3327"/>
                  </a:lnTo>
                  <a:lnTo>
                    <a:pt x="858266" y="8559"/>
                  </a:lnTo>
                  <a:lnTo>
                    <a:pt x="858266" y="243890"/>
                  </a:lnTo>
                  <a:lnTo>
                    <a:pt x="863523" y="249161"/>
                  </a:lnTo>
                  <a:lnTo>
                    <a:pt x="922972" y="249161"/>
                  </a:lnTo>
                  <a:lnTo>
                    <a:pt x="981379" y="241833"/>
                  </a:lnTo>
                  <a:lnTo>
                    <a:pt x="1024801" y="219100"/>
                  </a:lnTo>
                  <a:lnTo>
                    <a:pt x="1056360" y="177723"/>
                  </a:lnTo>
                  <a:lnTo>
                    <a:pt x="1064691" y="152615"/>
                  </a:lnTo>
                  <a:lnTo>
                    <a:pt x="1067562" y="125641"/>
                  </a:lnTo>
                  <a:close/>
                </a:path>
                <a:path w="1992629" h="418464">
                  <a:moveTo>
                    <a:pt x="1282204" y="236562"/>
                  </a:moveTo>
                  <a:lnTo>
                    <a:pt x="1259624" y="182778"/>
                  </a:lnTo>
                  <a:lnTo>
                    <a:pt x="1242593" y="142227"/>
                  </a:lnTo>
                  <a:lnTo>
                    <a:pt x="1211681" y="68567"/>
                  </a:lnTo>
                  <a:lnTo>
                    <a:pt x="1197597" y="35039"/>
                  </a:lnTo>
                  <a:lnTo>
                    <a:pt x="1197597" y="142227"/>
                  </a:lnTo>
                  <a:lnTo>
                    <a:pt x="1137285" y="142227"/>
                  </a:lnTo>
                  <a:lnTo>
                    <a:pt x="1153464" y="103060"/>
                  </a:lnTo>
                  <a:lnTo>
                    <a:pt x="1164209" y="76822"/>
                  </a:lnTo>
                  <a:lnTo>
                    <a:pt x="1167574" y="68567"/>
                  </a:lnTo>
                  <a:lnTo>
                    <a:pt x="1174610" y="86004"/>
                  </a:lnTo>
                  <a:lnTo>
                    <a:pt x="1197597" y="142227"/>
                  </a:lnTo>
                  <a:lnTo>
                    <a:pt x="1197597" y="35039"/>
                  </a:lnTo>
                  <a:lnTo>
                    <a:pt x="1185481" y="6184"/>
                  </a:lnTo>
                  <a:lnTo>
                    <a:pt x="1181239" y="3378"/>
                  </a:lnTo>
                  <a:lnTo>
                    <a:pt x="1153833" y="3378"/>
                  </a:lnTo>
                  <a:lnTo>
                    <a:pt x="1149578" y="6210"/>
                  </a:lnTo>
                  <a:lnTo>
                    <a:pt x="1147826" y="10579"/>
                  </a:lnTo>
                  <a:lnTo>
                    <a:pt x="1053503" y="236562"/>
                  </a:lnTo>
                  <a:lnTo>
                    <a:pt x="1053922" y="240614"/>
                  </a:lnTo>
                  <a:lnTo>
                    <a:pt x="1056119" y="243967"/>
                  </a:lnTo>
                  <a:lnTo>
                    <a:pt x="1058316" y="247167"/>
                  </a:lnTo>
                  <a:lnTo>
                    <a:pt x="1061974" y="249135"/>
                  </a:lnTo>
                  <a:lnTo>
                    <a:pt x="1090002" y="249135"/>
                  </a:lnTo>
                  <a:lnTo>
                    <a:pt x="1094244" y="246316"/>
                  </a:lnTo>
                  <a:lnTo>
                    <a:pt x="1120521" y="182778"/>
                  </a:lnTo>
                  <a:lnTo>
                    <a:pt x="1214259" y="182778"/>
                  </a:lnTo>
                  <a:lnTo>
                    <a:pt x="1238694" y="241960"/>
                  </a:lnTo>
                  <a:lnTo>
                    <a:pt x="1240536" y="246316"/>
                  </a:lnTo>
                  <a:lnTo>
                    <a:pt x="1244777" y="249135"/>
                  </a:lnTo>
                  <a:lnTo>
                    <a:pt x="1273822" y="249135"/>
                  </a:lnTo>
                  <a:lnTo>
                    <a:pt x="1277442" y="247167"/>
                  </a:lnTo>
                  <a:lnTo>
                    <a:pt x="1281798" y="240614"/>
                  </a:lnTo>
                  <a:lnTo>
                    <a:pt x="1282204" y="236562"/>
                  </a:lnTo>
                  <a:close/>
                </a:path>
                <a:path w="1992629" h="418464">
                  <a:moveTo>
                    <a:pt x="1504073" y="125641"/>
                  </a:moveTo>
                  <a:lnTo>
                    <a:pt x="1500759" y="96926"/>
                  </a:lnTo>
                  <a:lnTo>
                    <a:pt x="1491183" y="70383"/>
                  </a:lnTo>
                  <a:lnTo>
                    <a:pt x="1475879" y="47129"/>
                  </a:lnTo>
                  <a:lnTo>
                    <a:pt x="1472374" y="43903"/>
                  </a:lnTo>
                  <a:lnTo>
                    <a:pt x="1461884" y="34239"/>
                  </a:lnTo>
                  <a:lnTo>
                    <a:pt x="1461884" y="126250"/>
                  </a:lnTo>
                  <a:lnTo>
                    <a:pt x="1459941" y="144614"/>
                  </a:lnTo>
                  <a:lnTo>
                    <a:pt x="1432928" y="189052"/>
                  </a:lnTo>
                  <a:lnTo>
                    <a:pt x="1384249" y="207378"/>
                  </a:lnTo>
                  <a:lnTo>
                    <a:pt x="1361998" y="208546"/>
                  </a:lnTo>
                  <a:lnTo>
                    <a:pt x="1337030" y="208546"/>
                  </a:lnTo>
                  <a:lnTo>
                    <a:pt x="1337030" y="43903"/>
                  </a:lnTo>
                  <a:lnTo>
                    <a:pt x="1361694" y="43903"/>
                  </a:lnTo>
                  <a:lnTo>
                    <a:pt x="1402105" y="48209"/>
                  </a:lnTo>
                  <a:lnTo>
                    <a:pt x="1444129" y="74498"/>
                  </a:lnTo>
                  <a:lnTo>
                    <a:pt x="1461884" y="126250"/>
                  </a:lnTo>
                  <a:lnTo>
                    <a:pt x="1461884" y="34239"/>
                  </a:lnTo>
                  <a:lnTo>
                    <a:pt x="1415021" y="9512"/>
                  </a:lnTo>
                  <a:lnTo>
                    <a:pt x="1363560" y="3327"/>
                  </a:lnTo>
                  <a:lnTo>
                    <a:pt x="1300086" y="3327"/>
                  </a:lnTo>
                  <a:lnTo>
                    <a:pt x="1294841" y="8559"/>
                  </a:lnTo>
                  <a:lnTo>
                    <a:pt x="1294841" y="243890"/>
                  </a:lnTo>
                  <a:lnTo>
                    <a:pt x="1300086" y="249161"/>
                  </a:lnTo>
                  <a:lnTo>
                    <a:pt x="1359547" y="249161"/>
                  </a:lnTo>
                  <a:lnTo>
                    <a:pt x="1417929" y="241833"/>
                  </a:lnTo>
                  <a:lnTo>
                    <a:pt x="1461363" y="219100"/>
                  </a:lnTo>
                  <a:lnTo>
                    <a:pt x="1492897" y="177723"/>
                  </a:lnTo>
                  <a:lnTo>
                    <a:pt x="1501216" y="152615"/>
                  </a:lnTo>
                  <a:lnTo>
                    <a:pt x="1504073" y="125641"/>
                  </a:lnTo>
                  <a:close/>
                </a:path>
                <a:path w="1992629" h="418464">
                  <a:moveTo>
                    <a:pt x="1765046" y="126250"/>
                  </a:moveTo>
                  <a:lnTo>
                    <a:pt x="1755432" y="76657"/>
                  </a:lnTo>
                  <a:lnTo>
                    <a:pt x="1731899" y="40881"/>
                  </a:lnTo>
                  <a:lnTo>
                    <a:pt x="1729066" y="36576"/>
                  </a:lnTo>
                  <a:lnTo>
                    <a:pt x="1722831" y="32346"/>
                  </a:lnTo>
                  <a:lnTo>
                    <a:pt x="1722831" y="126250"/>
                  </a:lnTo>
                  <a:lnTo>
                    <a:pt x="1716595" y="160134"/>
                  </a:lnTo>
                  <a:lnTo>
                    <a:pt x="1699374" y="187210"/>
                  </a:lnTo>
                  <a:lnTo>
                    <a:pt x="1673377" y="205155"/>
                  </a:lnTo>
                  <a:lnTo>
                    <a:pt x="1640865" y="211645"/>
                  </a:lnTo>
                  <a:lnTo>
                    <a:pt x="1608315" y="205155"/>
                  </a:lnTo>
                  <a:lnTo>
                    <a:pt x="1582318" y="187210"/>
                  </a:lnTo>
                  <a:lnTo>
                    <a:pt x="1565084" y="160134"/>
                  </a:lnTo>
                  <a:lnTo>
                    <a:pt x="1558836" y="126250"/>
                  </a:lnTo>
                  <a:lnTo>
                    <a:pt x="1565084" y="92379"/>
                  </a:lnTo>
                  <a:lnTo>
                    <a:pt x="1582318" y="65316"/>
                  </a:lnTo>
                  <a:lnTo>
                    <a:pt x="1608315" y="47383"/>
                  </a:lnTo>
                  <a:lnTo>
                    <a:pt x="1640865" y="40881"/>
                  </a:lnTo>
                  <a:lnTo>
                    <a:pt x="1673377" y="47383"/>
                  </a:lnTo>
                  <a:lnTo>
                    <a:pt x="1699374" y="65316"/>
                  </a:lnTo>
                  <a:lnTo>
                    <a:pt x="1716595" y="92379"/>
                  </a:lnTo>
                  <a:lnTo>
                    <a:pt x="1722831" y="126250"/>
                  </a:lnTo>
                  <a:lnTo>
                    <a:pt x="1722831" y="32346"/>
                  </a:lnTo>
                  <a:lnTo>
                    <a:pt x="1689646" y="9766"/>
                  </a:lnTo>
                  <a:lnTo>
                    <a:pt x="1640865" y="0"/>
                  </a:lnTo>
                  <a:lnTo>
                    <a:pt x="1592059" y="9766"/>
                  </a:lnTo>
                  <a:lnTo>
                    <a:pt x="1552625" y="36576"/>
                  </a:lnTo>
                  <a:lnTo>
                    <a:pt x="1526260" y="76657"/>
                  </a:lnTo>
                  <a:lnTo>
                    <a:pt x="1516646" y="126250"/>
                  </a:lnTo>
                  <a:lnTo>
                    <a:pt x="1526260" y="175856"/>
                  </a:lnTo>
                  <a:lnTo>
                    <a:pt x="1552638" y="215950"/>
                  </a:lnTo>
                  <a:lnTo>
                    <a:pt x="1592072" y="242760"/>
                  </a:lnTo>
                  <a:lnTo>
                    <a:pt x="1640865" y="252539"/>
                  </a:lnTo>
                  <a:lnTo>
                    <a:pt x="1689646" y="242760"/>
                  </a:lnTo>
                  <a:lnTo>
                    <a:pt x="1729066" y="215950"/>
                  </a:lnTo>
                  <a:lnTo>
                    <a:pt x="1731899" y="211645"/>
                  </a:lnTo>
                  <a:lnTo>
                    <a:pt x="1755432" y="175856"/>
                  </a:lnTo>
                  <a:lnTo>
                    <a:pt x="1765046" y="126250"/>
                  </a:lnTo>
                  <a:close/>
                </a:path>
                <a:path w="1992629" h="418464">
                  <a:moveTo>
                    <a:pt x="1932673" y="179082"/>
                  </a:moveTo>
                  <a:lnTo>
                    <a:pt x="1906117" y="124599"/>
                  </a:lnTo>
                  <a:lnTo>
                    <a:pt x="1858822" y="104559"/>
                  </a:lnTo>
                  <a:lnTo>
                    <a:pt x="1855584" y="103682"/>
                  </a:lnTo>
                  <a:lnTo>
                    <a:pt x="1836864" y="98056"/>
                  </a:lnTo>
                  <a:lnTo>
                    <a:pt x="1823046" y="91668"/>
                  </a:lnTo>
                  <a:lnTo>
                    <a:pt x="1814487" y="82880"/>
                  </a:lnTo>
                  <a:lnTo>
                    <a:pt x="1811566" y="70040"/>
                  </a:lnTo>
                  <a:lnTo>
                    <a:pt x="1814995" y="55295"/>
                  </a:lnTo>
                  <a:lnTo>
                    <a:pt x="1823834" y="46393"/>
                  </a:lnTo>
                  <a:lnTo>
                    <a:pt x="1835861" y="42011"/>
                  </a:lnTo>
                  <a:lnTo>
                    <a:pt x="1848853" y="40830"/>
                  </a:lnTo>
                  <a:lnTo>
                    <a:pt x="1863559" y="42075"/>
                  </a:lnTo>
                  <a:lnTo>
                    <a:pt x="1878228" y="45631"/>
                  </a:lnTo>
                  <a:lnTo>
                    <a:pt x="1892223" y="51333"/>
                  </a:lnTo>
                  <a:lnTo>
                    <a:pt x="1904898" y="58940"/>
                  </a:lnTo>
                  <a:lnTo>
                    <a:pt x="1908467" y="61506"/>
                  </a:lnTo>
                  <a:lnTo>
                    <a:pt x="1913153" y="61861"/>
                  </a:lnTo>
                  <a:lnTo>
                    <a:pt x="1921040" y="57810"/>
                  </a:lnTo>
                  <a:lnTo>
                    <a:pt x="1923478" y="53809"/>
                  </a:lnTo>
                  <a:lnTo>
                    <a:pt x="1923478" y="40830"/>
                  </a:lnTo>
                  <a:lnTo>
                    <a:pt x="1923478" y="25311"/>
                  </a:lnTo>
                  <a:lnTo>
                    <a:pt x="1886432" y="5181"/>
                  </a:lnTo>
                  <a:lnTo>
                    <a:pt x="1849196" y="0"/>
                  </a:lnTo>
                  <a:lnTo>
                    <a:pt x="1816582" y="5143"/>
                  </a:lnTo>
                  <a:lnTo>
                    <a:pt x="1791373" y="19659"/>
                  </a:lnTo>
                  <a:lnTo>
                    <a:pt x="1775129" y="42164"/>
                  </a:lnTo>
                  <a:lnTo>
                    <a:pt x="1769376" y="71272"/>
                  </a:lnTo>
                  <a:lnTo>
                    <a:pt x="1775726" y="101434"/>
                  </a:lnTo>
                  <a:lnTo>
                    <a:pt x="1792325" y="121691"/>
                  </a:lnTo>
                  <a:lnTo>
                    <a:pt x="1815477" y="134759"/>
                  </a:lnTo>
                  <a:lnTo>
                    <a:pt x="1841461" y="143383"/>
                  </a:lnTo>
                  <a:lnTo>
                    <a:pt x="1843582" y="143929"/>
                  </a:lnTo>
                  <a:lnTo>
                    <a:pt x="1863521" y="149936"/>
                  </a:lnTo>
                  <a:lnTo>
                    <a:pt x="1878241" y="156781"/>
                  </a:lnTo>
                  <a:lnTo>
                    <a:pt x="1887334" y="166217"/>
                  </a:lnTo>
                  <a:lnTo>
                    <a:pt x="1890458" y="180022"/>
                  </a:lnTo>
                  <a:lnTo>
                    <a:pt x="1887778" y="193446"/>
                  </a:lnTo>
                  <a:lnTo>
                    <a:pt x="1879981" y="203377"/>
                  </a:lnTo>
                  <a:lnTo>
                    <a:pt x="1867408" y="209537"/>
                  </a:lnTo>
                  <a:lnTo>
                    <a:pt x="1850415" y="211645"/>
                  </a:lnTo>
                  <a:lnTo>
                    <a:pt x="1834578" y="210286"/>
                  </a:lnTo>
                  <a:lnTo>
                    <a:pt x="1819084" y="206387"/>
                  </a:lnTo>
                  <a:lnTo>
                    <a:pt x="1804606" y="200152"/>
                  </a:lnTo>
                  <a:lnTo>
                    <a:pt x="1791817" y="191833"/>
                  </a:lnTo>
                  <a:lnTo>
                    <a:pt x="1788261" y="188976"/>
                  </a:lnTo>
                  <a:lnTo>
                    <a:pt x="1783372" y="188404"/>
                  </a:lnTo>
                  <a:lnTo>
                    <a:pt x="1775320" y="192354"/>
                  </a:lnTo>
                  <a:lnTo>
                    <a:pt x="1772716" y="196456"/>
                  </a:lnTo>
                  <a:lnTo>
                    <a:pt x="1772716" y="225996"/>
                  </a:lnTo>
                  <a:lnTo>
                    <a:pt x="1811540" y="246926"/>
                  </a:lnTo>
                  <a:lnTo>
                    <a:pt x="1850390" y="252514"/>
                  </a:lnTo>
                  <a:lnTo>
                    <a:pt x="1884324" y="247307"/>
                  </a:lnTo>
                  <a:lnTo>
                    <a:pt x="1910270" y="232524"/>
                  </a:lnTo>
                  <a:lnTo>
                    <a:pt x="1925218" y="211645"/>
                  </a:lnTo>
                  <a:lnTo>
                    <a:pt x="1926844" y="209384"/>
                  </a:lnTo>
                  <a:lnTo>
                    <a:pt x="1932673" y="179082"/>
                  </a:lnTo>
                  <a:close/>
                </a:path>
                <a:path w="1992629" h="418464">
                  <a:moveTo>
                    <a:pt x="1982279" y="38823"/>
                  </a:moveTo>
                  <a:lnTo>
                    <a:pt x="1972995" y="26936"/>
                  </a:lnTo>
                  <a:lnTo>
                    <a:pt x="1975345" y="26568"/>
                  </a:lnTo>
                  <a:lnTo>
                    <a:pt x="1977085" y="25717"/>
                  </a:lnTo>
                  <a:lnTo>
                    <a:pt x="1978304" y="24371"/>
                  </a:lnTo>
                  <a:lnTo>
                    <a:pt x="1979345" y="23266"/>
                  </a:lnTo>
                  <a:lnTo>
                    <a:pt x="1979510" y="23088"/>
                  </a:lnTo>
                  <a:lnTo>
                    <a:pt x="1980107" y="21412"/>
                  </a:lnTo>
                  <a:lnTo>
                    <a:pt x="1980107" y="17818"/>
                  </a:lnTo>
                  <a:lnTo>
                    <a:pt x="1974519" y="12128"/>
                  </a:lnTo>
                  <a:lnTo>
                    <a:pt x="1974519" y="18834"/>
                  </a:lnTo>
                  <a:lnTo>
                    <a:pt x="1974519" y="20586"/>
                  </a:lnTo>
                  <a:lnTo>
                    <a:pt x="1970151" y="23266"/>
                  </a:lnTo>
                  <a:lnTo>
                    <a:pt x="1963496" y="23266"/>
                  </a:lnTo>
                  <a:lnTo>
                    <a:pt x="1963496" y="16433"/>
                  </a:lnTo>
                  <a:lnTo>
                    <a:pt x="1971281" y="16433"/>
                  </a:lnTo>
                  <a:lnTo>
                    <a:pt x="1971725" y="16560"/>
                  </a:lnTo>
                  <a:lnTo>
                    <a:pt x="1972576" y="16637"/>
                  </a:lnTo>
                  <a:lnTo>
                    <a:pt x="1973300" y="17018"/>
                  </a:lnTo>
                  <a:lnTo>
                    <a:pt x="1974291" y="18110"/>
                  </a:lnTo>
                  <a:lnTo>
                    <a:pt x="1974519" y="18834"/>
                  </a:lnTo>
                  <a:lnTo>
                    <a:pt x="1974519" y="12128"/>
                  </a:lnTo>
                  <a:lnTo>
                    <a:pt x="1972322" y="11836"/>
                  </a:lnTo>
                  <a:lnTo>
                    <a:pt x="1957959" y="11836"/>
                  </a:lnTo>
                  <a:lnTo>
                    <a:pt x="1957959" y="38798"/>
                  </a:lnTo>
                  <a:lnTo>
                    <a:pt x="1963445" y="38798"/>
                  </a:lnTo>
                  <a:lnTo>
                    <a:pt x="1963445" y="27546"/>
                  </a:lnTo>
                  <a:lnTo>
                    <a:pt x="1965794" y="27546"/>
                  </a:lnTo>
                  <a:lnTo>
                    <a:pt x="1966709" y="27622"/>
                  </a:lnTo>
                  <a:lnTo>
                    <a:pt x="1967268" y="27889"/>
                  </a:lnTo>
                  <a:lnTo>
                    <a:pt x="1967865" y="28092"/>
                  </a:lnTo>
                  <a:lnTo>
                    <a:pt x="1971802" y="32994"/>
                  </a:lnTo>
                  <a:lnTo>
                    <a:pt x="1975764" y="38823"/>
                  </a:lnTo>
                  <a:lnTo>
                    <a:pt x="1982279" y="38823"/>
                  </a:lnTo>
                  <a:close/>
                </a:path>
                <a:path w="1992629" h="418464">
                  <a:moveTo>
                    <a:pt x="1992591" y="26365"/>
                  </a:moveTo>
                  <a:lnTo>
                    <a:pt x="1990712" y="17094"/>
                  </a:lnTo>
                  <a:lnTo>
                    <a:pt x="1988858" y="14363"/>
                  </a:lnTo>
                  <a:lnTo>
                    <a:pt x="1988858" y="26365"/>
                  </a:lnTo>
                  <a:lnTo>
                    <a:pt x="1987283" y="34201"/>
                  </a:lnTo>
                  <a:lnTo>
                    <a:pt x="1982965" y="40601"/>
                  </a:lnTo>
                  <a:lnTo>
                    <a:pt x="1976564" y="44932"/>
                  </a:lnTo>
                  <a:lnTo>
                    <a:pt x="1968728" y="46507"/>
                  </a:lnTo>
                  <a:lnTo>
                    <a:pt x="1960867" y="44932"/>
                  </a:lnTo>
                  <a:lnTo>
                    <a:pt x="1954441" y="40601"/>
                  </a:lnTo>
                  <a:lnTo>
                    <a:pt x="1950123" y="34201"/>
                  </a:lnTo>
                  <a:lnTo>
                    <a:pt x="1948535" y="26365"/>
                  </a:lnTo>
                  <a:lnTo>
                    <a:pt x="1950123" y="18542"/>
                  </a:lnTo>
                  <a:lnTo>
                    <a:pt x="1954441" y="12141"/>
                  </a:lnTo>
                  <a:lnTo>
                    <a:pt x="1960867" y="7823"/>
                  </a:lnTo>
                  <a:lnTo>
                    <a:pt x="1968728" y="6235"/>
                  </a:lnTo>
                  <a:lnTo>
                    <a:pt x="1976551" y="7823"/>
                  </a:lnTo>
                  <a:lnTo>
                    <a:pt x="1982952" y="12141"/>
                  </a:lnTo>
                  <a:lnTo>
                    <a:pt x="1987270" y="18542"/>
                  </a:lnTo>
                  <a:lnTo>
                    <a:pt x="1988858" y="26365"/>
                  </a:lnTo>
                  <a:lnTo>
                    <a:pt x="1988858" y="14363"/>
                  </a:lnTo>
                  <a:lnTo>
                    <a:pt x="1985594" y="9525"/>
                  </a:lnTo>
                  <a:lnTo>
                    <a:pt x="1980730" y="6235"/>
                  </a:lnTo>
                  <a:lnTo>
                    <a:pt x="1978012" y="4406"/>
                  </a:lnTo>
                  <a:lnTo>
                    <a:pt x="1968728" y="2527"/>
                  </a:lnTo>
                  <a:lnTo>
                    <a:pt x="1959419" y="4406"/>
                  </a:lnTo>
                  <a:lnTo>
                    <a:pt x="1951812" y="9525"/>
                  </a:lnTo>
                  <a:lnTo>
                    <a:pt x="1946681" y="17094"/>
                  </a:lnTo>
                  <a:lnTo>
                    <a:pt x="1944801" y="26365"/>
                  </a:lnTo>
                  <a:lnTo>
                    <a:pt x="1946681" y="35661"/>
                  </a:lnTo>
                  <a:lnTo>
                    <a:pt x="1951812" y="43230"/>
                  </a:lnTo>
                  <a:lnTo>
                    <a:pt x="1959419" y="48336"/>
                  </a:lnTo>
                  <a:lnTo>
                    <a:pt x="1968728" y="50203"/>
                  </a:lnTo>
                  <a:lnTo>
                    <a:pt x="1977999" y="48336"/>
                  </a:lnTo>
                  <a:lnTo>
                    <a:pt x="1980704" y="46507"/>
                  </a:lnTo>
                  <a:lnTo>
                    <a:pt x="1985581" y="43230"/>
                  </a:lnTo>
                  <a:lnTo>
                    <a:pt x="1990712" y="35648"/>
                  </a:lnTo>
                  <a:lnTo>
                    <a:pt x="1992591" y="26365"/>
                  </a:lnTo>
                  <a:close/>
                </a:path>
              </a:pathLst>
            </a:custGeom>
            <a:solidFill>
              <a:srgbClr val="FFFFFF"/>
            </a:solidFill>
          </p:spPr>
          <p:txBody>
            <a:bodyPr wrap="square" lIns="0" tIns="0" rIns="0" bIns="0" rtlCol="0"/>
            <a:lstStyle/>
            <a:p>
              <a:endParaRPr/>
            </a:p>
          </p:txBody>
        </p:sp>
        <p:pic>
          <p:nvPicPr>
            <p:cNvPr id="8" name="object 8"/>
            <p:cNvPicPr/>
            <p:nvPr/>
          </p:nvPicPr>
          <p:blipFill>
            <a:blip r:embed="rId4" cstate="print"/>
            <a:stretch>
              <a:fillRect/>
            </a:stretch>
          </p:blipFill>
          <p:spPr>
            <a:xfrm>
              <a:off x="7492921" y="4524673"/>
              <a:ext cx="65820" cy="93433"/>
            </a:xfrm>
            <a:prstGeom prst="rect">
              <a:avLst/>
            </a:prstGeom>
          </p:spPr>
        </p:pic>
        <p:sp>
          <p:nvSpPr>
            <p:cNvPr id="9" name="object 9"/>
            <p:cNvSpPr/>
            <p:nvPr/>
          </p:nvSpPr>
          <p:spPr>
            <a:xfrm>
              <a:off x="7676611" y="4525137"/>
              <a:ext cx="52705" cy="92710"/>
            </a:xfrm>
            <a:custGeom>
              <a:avLst/>
              <a:gdLst/>
              <a:ahLst/>
              <a:cxnLst/>
              <a:rect l="l" t="t" r="r" b="b"/>
              <a:pathLst>
                <a:path w="52704" h="92710">
                  <a:moveTo>
                    <a:pt x="50989" y="0"/>
                  </a:moveTo>
                  <a:lnTo>
                    <a:pt x="0" y="0"/>
                  </a:lnTo>
                  <a:lnTo>
                    <a:pt x="0" y="92535"/>
                  </a:lnTo>
                  <a:lnTo>
                    <a:pt x="51998" y="92535"/>
                  </a:lnTo>
                  <a:lnTo>
                    <a:pt x="52283" y="90709"/>
                  </a:lnTo>
                  <a:lnTo>
                    <a:pt x="52386" y="84644"/>
                  </a:lnTo>
                  <a:lnTo>
                    <a:pt x="51998" y="81053"/>
                  </a:lnTo>
                  <a:lnTo>
                    <a:pt x="13174" y="81053"/>
                  </a:lnTo>
                  <a:lnTo>
                    <a:pt x="13174" y="49393"/>
                  </a:lnTo>
                  <a:lnTo>
                    <a:pt x="43379" y="49393"/>
                  </a:lnTo>
                  <a:lnTo>
                    <a:pt x="43845" y="45523"/>
                  </a:lnTo>
                  <a:lnTo>
                    <a:pt x="43379" y="37941"/>
                  </a:lnTo>
                  <a:lnTo>
                    <a:pt x="13174" y="37941"/>
                  </a:lnTo>
                  <a:lnTo>
                    <a:pt x="13174" y="11449"/>
                  </a:lnTo>
                  <a:lnTo>
                    <a:pt x="50989" y="11449"/>
                  </a:lnTo>
                  <a:lnTo>
                    <a:pt x="51273" y="9656"/>
                  </a:lnTo>
                  <a:lnTo>
                    <a:pt x="51351" y="3588"/>
                  </a:lnTo>
                  <a:lnTo>
                    <a:pt x="50989" y="0"/>
                  </a:lnTo>
                  <a:close/>
                </a:path>
              </a:pathLst>
            </a:custGeom>
            <a:solidFill>
              <a:srgbClr val="FFFFFF"/>
            </a:solidFill>
          </p:spPr>
          <p:txBody>
            <a:bodyPr wrap="square" lIns="0" tIns="0" rIns="0" bIns="0" rtlCol="0"/>
            <a:lstStyle/>
            <a:p>
              <a:endParaRPr/>
            </a:p>
          </p:txBody>
        </p:sp>
        <p:pic>
          <p:nvPicPr>
            <p:cNvPr id="10" name="object 10"/>
            <p:cNvPicPr/>
            <p:nvPr/>
          </p:nvPicPr>
          <p:blipFill>
            <a:blip r:embed="rId5" cstate="print"/>
            <a:stretch>
              <a:fillRect/>
            </a:stretch>
          </p:blipFill>
          <p:spPr>
            <a:xfrm>
              <a:off x="7776441" y="4524673"/>
              <a:ext cx="85775" cy="93464"/>
            </a:xfrm>
            <a:prstGeom prst="rect">
              <a:avLst/>
            </a:prstGeom>
          </p:spPr>
        </p:pic>
        <p:sp>
          <p:nvSpPr>
            <p:cNvPr id="11" name="object 11"/>
            <p:cNvSpPr/>
            <p:nvPr/>
          </p:nvSpPr>
          <p:spPr>
            <a:xfrm>
              <a:off x="7973073" y="4523625"/>
              <a:ext cx="121285" cy="95885"/>
            </a:xfrm>
            <a:custGeom>
              <a:avLst/>
              <a:gdLst/>
              <a:ahLst/>
              <a:cxnLst/>
              <a:rect l="l" t="t" r="r" b="b"/>
              <a:pathLst>
                <a:path w="121284" h="95885">
                  <a:moveTo>
                    <a:pt x="58750" y="63322"/>
                  </a:moveTo>
                  <a:lnTo>
                    <a:pt x="26212" y="36372"/>
                  </a:lnTo>
                  <a:lnTo>
                    <a:pt x="21501" y="33705"/>
                  </a:lnTo>
                  <a:lnTo>
                    <a:pt x="19100" y="31534"/>
                  </a:lnTo>
                  <a:lnTo>
                    <a:pt x="18084" y="30302"/>
                  </a:lnTo>
                  <a:lnTo>
                    <a:pt x="16662" y="27457"/>
                  </a:lnTo>
                  <a:lnTo>
                    <a:pt x="16306" y="25844"/>
                  </a:lnTo>
                  <a:lnTo>
                    <a:pt x="16306" y="19685"/>
                  </a:lnTo>
                  <a:lnTo>
                    <a:pt x="17754" y="16408"/>
                  </a:lnTo>
                  <a:lnTo>
                    <a:pt x="23596" y="12014"/>
                  </a:lnTo>
                  <a:lnTo>
                    <a:pt x="27762" y="10922"/>
                  </a:lnTo>
                  <a:lnTo>
                    <a:pt x="37058" y="10922"/>
                  </a:lnTo>
                  <a:lnTo>
                    <a:pt x="40551" y="11264"/>
                  </a:lnTo>
                  <a:lnTo>
                    <a:pt x="46659" y="12623"/>
                  </a:lnTo>
                  <a:lnTo>
                    <a:pt x="49326" y="13398"/>
                  </a:lnTo>
                  <a:lnTo>
                    <a:pt x="51650" y="14262"/>
                  </a:lnTo>
                  <a:lnTo>
                    <a:pt x="53162" y="10744"/>
                  </a:lnTo>
                  <a:lnTo>
                    <a:pt x="54089" y="7175"/>
                  </a:lnTo>
                  <a:lnTo>
                    <a:pt x="54533" y="3594"/>
                  </a:lnTo>
                  <a:lnTo>
                    <a:pt x="51650" y="2565"/>
                  </a:lnTo>
                  <a:lnTo>
                    <a:pt x="48399" y="1701"/>
                  </a:lnTo>
                  <a:lnTo>
                    <a:pt x="41021" y="342"/>
                  </a:lnTo>
                  <a:lnTo>
                    <a:pt x="37109" y="0"/>
                  </a:lnTo>
                  <a:lnTo>
                    <a:pt x="23342" y="0"/>
                  </a:lnTo>
                  <a:lnTo>
                    <a:pt x="15862" y="2197"/>
                  </a:lnTo>
                  <a:lnTo>
                    <a:pt x="5168" y="11023"/>
                  </a:lnTo>
                  <a:lnTo>
                    <a:pt x="2501" y="17145"/>
                  </a:lnTo>
                  <a:lnTo>
                    <a:pt x="2501" y="28194"/>
                  </a:lnTo>
                  <a:lnTo>
                    <a:pt x="26885" y="50571"/>
                  </a:lnTo>
                  <a:lnTo>
                    <a:pt x="36753" y="54927"/>
                  </a:lnTo>
                  <a:lnTo>
                    <a:pt x="44437" y="65519"/>
                  </a:lnTo>
                  <a:lnTo>
                    <a:pt x="44437" y="72821"/>
                  </a:lnTo>
                  <a:lnTo>
                    <a:pt x="42697" y="76695"/>
                  </a:lnTo>
                  <a:lnTo>
                    <a:pt x="35737" y="82448"/>
                  </a:lnTo>
                  <a:lnTo>
                    <a:pt x="30454" y="83870"/>
                  </a:lnTo>
                  <a:lnTo>
                    <a:pt x="18935" y="83870"/>
                  </a:lnTo>
                  <a:lnTo>
                    <a:pt x="15138" y="83502"/>
                  </a:lnTo>
                  <a:lnTo>
                    <a:pt x="8953" y="81953"/>
                  </a:lnTo>
                  <a:lnTo>
                    <a:pt x="3124" y="80035"/>
                  </a:lnTo>
                  <a:lnTo>
                    <a:pt x="558" y="87769"/>
                  </a:lnTo>
                  <a:lnTo>
                    <a:pt x="177" y="89687"/>
                  </a:lnTo>
                  <a:lnTo>
                    <a:pt x="0" y="91579"/>
                  </a:lnTo>
                  <a:lnTo>
                    <a:pt x="8826" y="94208"/>
                  </a:lnTo>
                  <a:lnTo>
                    <a:pt x="14516" y="95135"/>
                  </a:lnTo>
                  <a:lnTo>
                    <a:pt x="23914" y="95567"/>
                  </a:lnTo>
                  <a:lnTo>
                    <a:pt x="31699" y="95097"/>
                  </a:lnTo>
                  <a:lnTo>
                    <a:pt x="58750" y="75819"/>
                  </a:lnTo>
                  <a:lnTo>
                    <a:pt x="58750" y="63322"/>
                  </a:lnTo>
                  <a:close/>
                </a:path>
                <a:path w="121284" h="95885">
                  <a:moveTo>
                    <a:pt x="121259" y="1524"/>
                  </a:moveTo>
                  <a:lnTo>
                    <a:pt x="116903" y="1054"/>
                  </a:lnTo>
                  <a:lnTo>
                    <a:pt x="108077" y="1524"/>
                  </a:lnTo>
                  <a:lnTo>
                    <a:pt x="108077" y="94018"/>
                  </a:lnTo>
                  <a:lnTo>
                    <a:pt x="112407" y="94488"/>
                  </a:lnTo>
                  <a:lnTo>
                    <a:pt x="121259" y="94018"/>
                  </a:lnTo>
                  <a:lnTo>
                    <a:pt x="121259" y="1524"/>
                  </a:lnTo>
                  <a:close/>
                </a:path>
              </a:pathLst>
            </a:custGeom>
            <a:solidFill>
              <a:srgbClr val="FFFFFF"/>
            </a:solidFill>
          </p:spPr>
          <p:txBody>
            <a:bodyPr wrap="square" lIns="0" tIns="0" rIns="0" bIns="0" rtlCol="0"/>
            <a:lstStyle/>
            <a:p>
              <a:endParaRPr/>
            </a:p>
          </p:txBody>
        </p:sp>
        <p:pic>
          <p:nvPicPr>
            <p:cNvPr id="12" name="object 12"/>
            <p:cNvPicPr/>
            <p:nvPr/>
          </p:nvPicPr>
          <p:blipFill>
            <a:blip r:embed="rId6" cstate="print"/>
            <a:stretch>
              <a:fillRect/>
            </a:stretch>
          </p:blipFill>
          <p:spPr>
            <a:xfrm>
              <a:off x="8149309" y="4524673"/>
              <a:ext cx="65121" cy="93433"/>
            </a:xfrm>
            <a:prstGeom prst="rect">
              <a:avLst/>
            </a:prstGeom>
          </p:spPr>
        </p:pic>
        <p:sp>
          <p:nvSpPr>
            <p:cNvPr id="13" name="object 13"/>
            <p:cNvSpPr/>
            <p:nvPr/>
          </p:nvSpPr>
          <p:spPr>
            <a:xfrm>
              <a:off x="8260787" y="4525168"/>
              <a:ext cx="62865" cy="93345"/>
            </a:xfrm>
            <a:custGeom>
              <a:avLst/>
              <a:gdLst/>
              <a:ahLst/>
              <a:cxnLst/>
              <a:rect l="l" t="t" r="r" b="b"/>
              <a:pathLst>
                <a:path w="62865" h="93345">
                  <a:moveTo>
                    <a:pt x="61911" y="0"/>
                  </a:moveTo>
                  <a:lnTo>
                    <a:pt x="465" y="0"/>
                  </a:lnTo>
                  <a:lnTo>
                    <a:pt x="0" y="3712"/>
                  </a:lnTo>
                  <a:lnTo>
                    <a:pt x="465" y="11418"/>
                  </a:lnTo>
                  <a:lnTo>
                    <a:pt x="24614" y="11418"/>
                  </a:lnTo>
                  <a:lnTo>
                    <a:pt x="24614" y="92535"/>
                  </a:lnTo>
                  <a:lnTo>
                    <a:pt x="26659" y="92783"/>
                  </a:lnTo>
                  <a:lnTo>
                    <a:pt x="33647" y="92907"/>
                  </a:lnTo>
                  <a:lnTo>
                    <a:pt x="37789" y="92535"/>
                  </a:lnTo>
                  <a:lnTo>
                    <a:pt x="37788" y="11480"/>
                  </a:lnTo>
                  <a:lnTo>
                    <a:pt x="61911" y="11480"/>
                  </a:lnTo>
                  <a:lnTo>
                    <a:pt x="62377" y="7489"/>
                  </a:lnTo>
                  <a:lnTo>
                    <a:pt x="61911" y="0"/>
                  </a:lnTo>
                  <a:close/>
                </a:path>
              </a:pathLst>
            </a:custGeom>
            <a:solidFill>
              <a:srgbClr val="FFFFFF"/>
            </a:solidFill>
          </p:spPr>
          <p:txBody>
            <a:bodyPr wrap="square" lIns="0" tIns="0" rIns="0" bIns="0" rtlCol="0"/>
            <a:lstStyle/>
            <a:p>
              <a:endParaRPr/>
            </a:p>
          </p:txBody>
        </p:sp>
        <p:pic>
          <p:nvPicPr>
            <p:cNvPr id="14" name="object 14"/>
            <p:cNvPicPr/>
            <p:nvPr/>
          </p:nvPicPr>
          <p:blipFill>
            <a:blip r:embed="rId7" cstate="print"/>
            <a:stretch>
              <a:fillRect/>
            </a:stretch>
          </p:blipFill>
          <p:spPr>
            <a:xfrm>
              <a:off x="8361161" y="4523682"/>
              <a:ext cx="78369" cy="95538"/>
            </a:xfrm>
            <a:prstGeom prst="rect">
              <a:avLst/>
            </a:prstGeom>
          </p:spPr>
        </p:pic>
        <p:pic>
          <p:nvPicPr>
            <p:cNvPr id="15" name="object 15"/>
            <p:cNvPicPr/>
            <p:nvPr/>
          </p:nvPicPr>
          <p:blipFill>
            <a:blip r:embed="rId8" cstate="print"/>
            <a:stretch>
              <a:fillRect/>
            </a:stretch>
          </p:blipFill>
          <p:spPr>
            <a:xfrm>
              <a:off x="8491015" y="4524673"/>
              <a:ext cx="65121" cy="93433"/>
            </a:xfrm>
            <a:prstGeom prst="rect">
              <a:avLst/>
            </a:prstGeom>
          </p:spPr>
        </p:pic>
        <p:sp>
          <p:nvSpPr>
            <p:cNvPr id="16" name="object 16"/>
            <p:cNvSpPr/>
            <p:nvPr/>
          </p:nvSpPr>
          <p:spPr>
            <a:xfrm>
              <a:off x="8611085" y="4524673"/>
              <a:ext cx="13335" cy="93980"/>
            </a:xfrm>
            <a:custGeom>
              <a:avLst/>
              <a:gdLst/>
              <a:ahLst/>
              <a:cxnLst/>
              <a:rect l="l" t="t" r="r" b="b"/>
              <a:pathLst>
                <a:path w="13334" h="93979">
                  <a:moveTo>
                    <a:pt x="8826" y="0"/>
                  </a:moveTo>
                  <a:lnTo>
                    <a:pt x="0" y="464"/>
                  </a:lnTo>
                  <a:lnTo>
                    <a:pt x="0" y="92969"/>
                  </a:lnTo>
                  <a:lnTo>
                    <a:pt x="4322" y="93433"/>
                  </a:lnTo>
                  <a:lnTo>
                    <a:pt x="13174" y="92969"/>
                  </a:lnTo>
                  <a:lnTo>
                    <a:pt x="13174" y="464"/>
                  </a:lnTo>
                  <a:lnTo>
                    <a:pt x="8826" y="0"/>
                  </a:lnTo>
                  <a:close/>
                </a:path>
              </a:pathLst>
            </a:custGeom>
            <a:solidFill>
              <a:srgbClr val="FFFFFF"/>
            </a:solidFill>
          </p:spPr>
          <p:txBody>
            <a:bodyPr wrap="square" lIns="0" tIns="0" rIns="0" bIns="0" rtlCol="0"/>
            <a:lstStyle/>
            <a:p>
              <a:endParaRPr/>
            </a:p>
          </p:txBody>
        </p:sp>
        <p:pic>
          <p:nvPicPr>
            <p:cNvPr id="17" name="object 17"/>
            <p:cNvPicPr/>
            <p:nvPr/>
          </p:nvPicPr>
          <p:blipFill>
            <a:blip r:embed="rId9" cstate="print"/>
            <a:stretch>
              <a:fillRect/>
            </a:stretch>
          </p:blipFill>
          <p:spPr>
            <a:xfrm>
              <a:off x="8669917" y="4524673"/>
              <a:ext cx="75422" cy="93495"/>
            </a:xfrm>
            <a:prstGeom prst="rect">
              <a:avLst/>
            </a:prstGeom>
          </p:spPr>
        </p:pic>
        <p:sp>
          <p:nvSpPr>
            <p:cNvPr id="18" name="object 18"/>
            <p:cNvSpPr/>
            <p:nvPr/>
          </p:nvSpPr>
          <p:spPr>
            <a:xfrm>
              <a:off x="6316129" y="4128033"/>
              <a:ext cx="974725" cy="581660"/>
            </a:xfrm>
            <a:custGeom>
              <a:avLst/>
              <a:gdLst/>
              <a:ahLst/>
              <a:cxnLst/>
              <a:rect l="l" t="t" r="r" b="b"/>
              <a:pathLst>
                <a:path w="974725" h="581660">
                  <a:moveTo>
                    <a:pt x="294779" y="338582"/>
                  </a:moveTo>
                  <a:lnTo>
                    <a:pt x="294132" y="332244"/>
                  </a:lnTo>
                  <a:lnTo>
                    <a:pt x="291871" y="320903"/>
                  </a:lnTo>
                  <a:lnTo>
                    <a:pt x="283362" y="313245"/>
                  </a:lnTo>
                  <a:lnTo>
                    <a:pt x="210667" y="241655"/>
                  </a:lnTo>
                  <a:lnTo>
                    <a:pt x="204419" y="234061"/>
                  </a:lnTo>
                  <a:lnTo>
                    <a:pt x="199847" y="225526"/>
                  </a:lnTo>
                  <a:lnTo>
                    <a:pt x="197027" y="216268"/>
                  </a:lnTo>
                  <a:lnTo>
                    <a:pt x="196075" y="206489"/>
                  </a:lnTo>
                  <a:lnTo>
                    <a:pt x="197040" y="196697"/>
                  </a:lnTo>
                  <a:lnTo>
                    <a:pt x="199847" y="187439"/>
                  </a:lnTo>
                  <a:lnTo>
                    <a:pt x="204431" y="178917"/>
                  </a:lnTo>
                  <a:lnTo>
                    <a:pt x="210705" y="171323"/>
                  </a:lnTo>
                  <a:lnTo>
                    <a:pt x="212839" y="168821"/>
                  </a:lnTo>
                  <a:lnTo>
                    <a:pt x="211785" y="163690"/>
                  </a:lnTo>
                  <a:lnTo>
                    <a:pt x="209638" y="161836"/>
                  </a:lnTo>
                  <a:lnTo>
                    <a:pt x="99796" y="52070"/>
                  </a:lnTo>
                  <a:lnTo>
                    <a:pt x="77114" y="34036"/>
                  </a:lnTo>
                  <a:lnTo>
                    <a:pt x="57835" y="26149"/>
                  </a:lnTo>
                  <a:lnTo>
                    <a:pt x="42418" y="25196"/>
                  </a:lnTo>
                  <a:lnTo>
                    <a:pt x="31330" y="28016"/>
                  </a:lnTo>
                  <a:lnTo>
                    <a:pt x="21488" y="33845"/>
                  </a:lnTo>
                  <a:lnTo>
                    <a:pt x="11277" y="45389"/>
                  </a:lnTo>
                  <a:lnTo>
                    <a:pt x="3251" y="64554"/>
                  </a:lnTo>
                  <a:lnTo>
                    <a:pt x="0" y="93294"/>
                  </a:lnTo>
                  <a:lnTo>
                    <a:pt x="0" y="512978"/>
                  </a:lnTo>
                  <a:lnTo>
                    <a:pt x="11277" y="560882"/>
                  </a:lnTo>
                  <a:lnTo>
                    <a:pt x="40576" y="581317"/>
                  </a:lnTo>
                  <a:lnTo>
                    <a:pt x="47193" y="581317"/>
                  </a:lnTo>
                  <a:lnTo>
                    <a:pt x="84353" y="567474"/>
                  </a:lnTo>
                  <a:lnTo>
                    <a:pt x="269328" y="385229"/>
                  </a:lnTo>
                  <a:lnTo>
                    <a:pt x="293509" y="344284"/>
                  </a:lnTo>
                  <a:lnTo>
                    <a:pt x="294779" y="338582"/>
                  </a:lnTo>
                  <a:close/>
                </a:path>
                <a:path w="974725" h="581660">
                  <a:moveTo>
                    <a:pt x="443865" y="12649"/>
                  </a:moveTo>
                  <a:lnTo>
                    <a:pt x="439051" y="4775"/>
                  </a:lnTo>
                  <a:lnTo>
                    <a:pt x="430999" y="1473"/>
                  </a:lnTo>
                  <a:lnTo>
                    <a:pt x="424840" y="0"/>
                  </a:lnTo>
                  <a:lnTo>
                    <a:pt x="418617" y="508"/>
                  </a:lnTo>
                  <a:lnTo>
                    <a:pt x="412584" y="2959"/>
                  </a:lnTo>
                  <a:lnTo>
                    <a:pt x="407035" y="7251"/>
                  </a:lnTo>
                  <a:lnTo>
                    <a:pt x="221411" y="192303"/>
                  </a:lnTo>
                  <a:lnTo>
                    <a:pt x="218554" y="199136"/>
                  </a:lnTo>
                  <a:lnTo>
                    <a:pt x="218554" y="213741"/>
                  </a:lnTo>
                  <a:lnTo>
                    <a:pt x="221411" y="220573"/>
                  </a:lnTo>
                  <a:lnTo>
                    <a:pt x="411848" y="410387"/>
                  </a:lnTo>
                  <a:lnTo>
                    <a:pt x="417614" y="412927"/>
                  </a:lnTo>
                  <a:lnTo>
                    <a:pt x="425970" y="412927"/>
                  </a:lnTo>
                  <a:lnTo>
                    <a:pt x="428510" y="412432"/>
                  </a:lnTo>
                  <a:lnTo>
                    <a:pt x="439051" y="408101"/>
                  </a:lnTo>
                  <a:lnTo>
                    <a:pt x="443839" y="400240"/>
                  </a:lnTo>
                  <a:lnTo>
                    <a:pt x="443865" y="12649"/>
                  </a:lnTo>
                  <a:close/>
                </a:path>
                <a:path w="974725" h="581660">
                  <a:moveTo>
                    <a:pt x="974178" y="75438"/>
                  </a:moveTo>
                  <a:lnTo>
                    <a:pt x="810641" y="75438"/>
                  </a:lnTo>
                  <a:lnTo>
                    <a:pt x="805395" y="80670"/>
                  </a:lnTo>
                  <a:lnTo>
                    <a:pt x="805395" y="316001"/>
                  </a:lnTo>
                  <a:lnTo>
                    <a:pt x="810641" y="321246"/>
                  </a:lnTo>
                  <a:lnTo>
                    <a:pt x="949947" y="321246"/>
                  </a:lnTo>
                  <a:lnTo>
                    <a:pt x="955179" y="316026"/>
                  </a:lnTo>
                  <a:lnTo>
                    <a:pt x="955154" y="285851"/>
                  </a:lnTo>
                  <a:lnTo>
                    <a:pt x="949947" y="280606"/>
                  </a:lnTo>
                  <a:lnTo>
                    <a:pt x="943457" y="280606"/>
                  </a:lnTo>
                  <a:lnTo>
                    <a:pt x="847610" y="280606"/>
                  </a:lnTo>
                  <a:lnTo>
                    <a:pt x="847610" y="214261"/>
                  </a:lnTo>
                  <a:lnTo>
                    <a:pt x="924217" y="214261"/>
                  </a:lnTo>
                  <a:lnTo>
                    <a:pt x="929500" y="209042"/>
                  </a:lnTo>
                  <a:lnTo>
                    <a:pt x="929500" y="178917"/>
                  </a:lnTo>
                  <a:lnTo>
                    <a:pt x="924242" y="173697"/>
                  </a:lnTo>
                  <a:lnTo>
                    <a:pt x="847610" y="173697"/>
                  </a:lnTo>
                  <a:lnTo>
                    <a:pt x="847610" y="115963"/>
                  </a:lnTo>
                  <a:lnTo>
                    <a:pt x="960691" y="115963"/>
                  </a:lnTo>
                  <a:lnTo>
                    <a:pt x="956678" y="108978"/>
                  </a:lnTo>
                  <a:lnTo>
                    <a:pt x="957008" y="101523"/>
                  </a:lnTo>
                  <a:lnTo>
                    <a:pt x="974178" y="75438"/>
                  </a:lnTo>
                  <a:close/>
                </a:path>
              </a:pathLst>
            </a:custGeom>
            <a:solidFill>
              <a:srgbClr val="FFFFFF"/>
            </a:solidFill>
          </p:spPr>
          <p:txBody>
            <a:bodyPr wrap="square" lIns="0" tIns="0" rIns="0" bIns="0" rtlCol="0"/>
            <a:lstStyle/>
            <a:p>
              <a:endParaRPr/>
            </a:p>
          </p:txBody>
        </p:sp>
      </p:grpSp>
    </p:spTree>
    <p:extLst>
      <p:ext uri="{BB962C8B-B14F-4D97-AF65-F5344CB8AC3E}">
        <p14:creationId xmlns:p14="http://schemas.microsoft.com/office/powerpoint/2010/main" val="26120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15" name="CaixaDeTexto 14">
            <a:extLst>
              <a:ext uri="{FF2B5EF4-FFF2-40B4-BE49-F238E27FC236}">
                <a16:creationId xmlns:a16="http://schemas.microsoft.com/office/drawing/2014/main" id="{1CF96285-A2C5-C9D1-22C0-B25904ABF4FF}"/>
              </a:ext>
            </a:extLst>
          </p:cNvPr>
          <p:cNvSpPr txBox="1"/>
          <p:nvPr/>
        </p:nvSpPr>
        <p:spPr>
          <a:xfrm>
            <a:off x="233963" y="742950"/>
            <a:ext cx="8950848" cy="2954655"/>
          </a:xfrm>
          <a:prstGeom prst="rect">
            <a:avLst/>
          </a:prstGeom>
          <a:noFill/>
        </p:spPr>
        <p:txBody>
          <a:bodyPr wrap="none" lIns="91440" tIns="45720" rIns="91440" bIns="45720" rtlCol="0" anchor="t">
            <a:spAutoFit/>
          </a:bodyPr>
          <a:lstStyle/>
          <a:p>
            <a:pPr algn="ctr"/>
            <a:r>
              <a:rPr lang="pt-BR" sz="2400" b="1" dirty="0">
                <a:solidFill>
                  <a:srgbClr val="DC9EDD"/>
                </a:solidFill>
              </a:rPr>
              <a:t>Legislação</a:t>
            </a:r>
          </a:p>
          <a:p>
            <a:endParaRPr lang="pt-BR" dirty="0">
              <a:solidFill>
                <a:srgbClr val="8699F7"/>
              </a:solidFill>
            </a:endParaRPr>
          </a:p>
          <a:p>
            <a:endParaRPr lang="pt-BR" dirty="0">
              <a:solidFill>
                <a:srgbClr val="8699F7"/>
              </a:solidFill>
            </a:endParaRPr>
          </a:p>
          <a:p>
            <a:endParaRPr lang="pt-BR" dirty="0">
              <a:solidFill>
                <a:srgbClr val="8699F7"/>
              </a:solidFill>
            </a:endParaRPr>
          </a:p>
          <a:p>
            <a:r>
              <a:rPr lang="pt-BR" dirty="0">
                <a:solidFill>
                  <a:srgbClr val="8699F7"/>
                </a:solidFill>
              </a:rPr>
              <a:t>A gratificação natalina ou 13º Salário foi instituída pela   Lei nº 4.090, de 13 de julho de 1962, </a:t>
            </a:r>
          </a:p>
          <a:p>
            <a:r>
              <a:rPr lang="pt-BR" dirty="0">
                <a:solidFill>
                  <a:srgbClr val="8699F7"/>
                </a:solidFill>
              </a:rPr>
              <a:t>com alterações constantes da   Lei nº 4.749, de 12 de agosto de 1965 (Decreto nº   57.155,</a:t>
            </a:r>
          </a:p>
          <a:p>
            <a:r>
              <a:rPr lang="pt-BR" dirty="0">
                <a:solidFill>
                  <a:srgbClr val="8699F7"/>
                </a:solidFill>
              </a:rPr>
              <a:t>de 03 de novembro de 1965, artigo 1º). Esse benefício é um direito garantido por lei e</a:t>
            </a:r>
          </a:p>
          <a:p>
            <a:r>
              <a:rPr lang="pt-BR" dirty="0">
                <a:solidFill>
                  <a:srgbClr val="8699F7"/>
                </a:solidFill>
              </a:rPr>
              <a:t>contribui para o aumento da renda dos trabalhadores no fim do ano.</a:t>
            </a:r>
          </a:p>
          <a:p>
            <a:endParaRPr lang="pt-BR" dirty="0">
              <a:solidFill>
                <a:srgbClr val="8699F7"/>
              </a:solidFill>
              <a:ea typeface="Calibri"/>
              <a:cs typeface="Calibri"/>
            </a:endParaRPr>
          </a:p>
          <a:p>
            <a:endParaRPr lang="pt-BR" dirty="0">
              <a:solidFill>
                <a:srgbClr val="8699F7"/>
              </a:solidFill>
              <a:ea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3FC373BB-365E-929F-9D0A-C5E76C5B4106}"/>
              </a:ext>
            </a:extLst>
          </p:cNvPr>
          <p:cNvSpPr txBox="1"/>
          <p:nvPr/>
        </p:nvSpPr>
        <p:spPr>
          <a:xfrm>
            <a:off x="76200" y="500681"/>
            <a:ext cx="8991600" cy="2492990"/>
          </a:xfrm>
          <a:prstGeom prst="rect">
            <a:avLst/>
          </a:prstGeom>
          <a:noFill/>
        </p:spPr>
        <p:txBody>
          <a:bodyPr wrap="square">
            <a:spAutoFit/>
          </a:bodyPr>
          <a:lstStyle/>
          <a:p>
            <a:pPr algn="ctr"/>
            <a:r>
              <a:rPr lang="pt-BR" sz="2400" b="1" dirty="0">
                <a:solidFill>
                  <a:srgbClr val="DC9EDD"/>
                </a:solidFill>
              </a:rPr>
              <a:t>S-1280</a:t>
            </a:r>
          </a:p>
          <a:p>
            <a:pPr algn="ctr"/>
            <a:endParaRPr lang="pt-BR" sz="2400" b="1" dirty="0">
              <a:solidFill>
                <a:srgbClr val="DC9EDD"/>
              </a:solidFill>
            </a:endParaRPr>
          </a:p>
          <a:p>
            <a:endParaRPr lang="pt-BR" b="1" dirty="0">
              <a:solidFill>
                <a:srgbClr val="DC9EDD"/>
              </a:solidFill>
            </a:endParaRPr>
          </a:p>
          <a:p>
            <a:endParaRPr lang="pt-BR" b="1" dirty="0">
              <a:solidFill>
                <a:srgbClr val="839AF8"/>
              </a:solidFill>
            </a:endParaRPr>
          </a:p>
          <a:p>
            <a:endParaRPr lang="pt-BR" b="1" dirty="0">
              <a:solidFill>
                <a:srgbClr val="839AF8"/>
              </a:solidFill>
            </a:endParaRPr>
          </a:p>
          <a:p>
            <a:r>
              <a:rPr lang="pt-BR" dirty="0">
                <a:solidFill>
                  <a:srgbClr val="839AF8"/>
                </a:solidFill>
              </a:rPr>
              <a:t>Para as empresas com desoneração, é obrigatório enviar o evento S-1280 anual antes do fechamento. Portanto, é preciso enviar, na seguinte ordem: o S-1200 anual, o S-1280 anual e, por último, o S-1299 anual.</a:t>
            </a:r>
          </a:p>
        </p:txBody>
      </p:sp>
    </p:spTree>
    <p:extLst>
      <p:ext uri="{BB962C8B-B14F-4D97-AF65-F5344CB8AC3E}">
        <p14:creationId xmlns:p14="http://schemas.microsoft.com/office/powerpoint/2010/main" val="791177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620" y="-11888"/>
            <a:ext cx="9143999" cy="5143497"/>
            <a:chOff x="-15240" y="-11888"/>
            <a:chExt cx="9143999" cy="5143497"/>
          </a:xfrm>
        </p:grpSpPr>
        <p:pic>
          <p:nvPicPr>
            <p:cNvPr id="3" name="object 3"/>
            <p:cNvPicPr/>
            <p:nvPr/>
          </p:nvPicPr>
          <p:blipFill>
            <a:blip r:embed="rId2" cstate="print"/>
            <a:stretch>
              <a:fillRect/>
            </a:stretch>
          </p:blipFill>
          <p:spPr>
            <a:xfrm>
              <a:off x="-15240" y="-11888"/>
              <a:ext cx="9143999" cy="5143497"/>
            </a:xfrm>
            <a:prstGeom prst="rect">
              <a:avLst/>
            </a:prstGeom>
          </p:spPr>
        </p:pic>
        <p:pic>
          <p:nvPicPr>
            <p:cNvPr id="4" name="object 4"/>
            <p:cNvPicPr/>
            <p:nvPr/>
          </p:nvPicPr>
          <p:blipFill>
            <a:blip r:embed="rId3" cstate="print"/>
            <a:stretch>
              <a:fillRect/>
            </a:stretch>
          </p:blipFill>
          <p:spPr>
            <a:xfrm>
              <a:off x="0" y="719378"/>
              <a:ext cx="9128759" cy="3704793"/>
            </a:xfrm>
            <a:prstGeom prst="rect">
              <a:avLst/>
            </a:prstGeom>
          </p:spPr>
        </p:pic>
      </p:grpSp>
      <p:sp>
        <p:nvSpPr>
          <p:cNvPr id="5" name="object 5"/>
          <p:cNvSpPr txBox="1">
            <a:spLocks noGrp="1"/>
          </p:cNvSpPr>
          <p:nvPr>
            <p:ph type="title"/>
          </p:nvPr>
        </p:nvSpPr>
        <p:spPr>
          <a:xfrm>
            <a:off x="7620" y="1731005"/>
            <a:ext cx="9143999" cy="840743"/>
          </a:xfrm>
          <a:prstGeom prst="rect">
            <a:avLst/>
          </a:prstGeom>
        </p:spPr>
        <p:txBody>
          <a:bodyPr vert="horz" wrap="square" lIns="0" tIns="12700" rIns="0" bIns="0" rtlCol="0" anchor="t">
            <a:spAutoFit/>
          </a:bodyPr>
          <a:lstStyle/>
          <a:p>
            <a:pPr marL="1776730" marR="5080" indent="-1765300" algn="ctr">
              <a:lnSpc>
                <a:spcPct val="150100"/>
              </a:lnSpc>
              <a:spcBef>
                <a:spcPts val="100"/>
              </a:spcBef>
            </a:pPr>
            <a:r>
              <a:rPr lang="pt-BR" sz="4000" spc="-5" dirty="0">
                <a:solidFill>
                  <a:srgbClr val="FFFFFF"/>
                </a:solidFill>
              </a:rPr>
              <a:t>Relatórios de conferência</a:t>
            </a:r>
            <a:endParaRPr lang="pt-BR" dirty="0"/>
          </a:p>
        </p:txBody>
      </p:sp>
      <p:grpSp>
        <p:nvGrpSpPr>
          <p:cNvPr id="6" name="object 6"/>
          <p:cNvGrpSpPr/>
          <p:nvPr/>
        </p:nvGrpSpPr>
        <p:grpSpPr>
          <a:xfrm>
            <a:off x="6316132" y="4128023"/>
            <a:ext cx="2513330" cy="581660"/>
            <a:chOff x="6316132" y="4128023"/>
            <a:chExt cx="2513330" cy="581660"/>
          </a:xfrm>
        </p:grpSpPr>
        <p:sp>
          <p:nvSpPr>
            <p:cNvPr id="7" name="object 7"/>
            <p:cNvSpPr/>
            <p:nvPr/>
          </p:nvSpPr>
          <p:spPr>
            <a:xfrm>
              <a:off x="6836245" y="4200067"/>
              <a:ext cx="1992630" cy="418465"/>
            </a:xfrm>
            <a:custGeom>
              <a:avLst/>
              <a:gdLst/>
              <a:ahLst/>
              <a:cxnLst/>
              <a:rect l="l" t="t" r="r" b="b"/>
              <a:pathLst>
                <a:path w="1992629" h="418464">
                  <a:moveTo>
                    <a:pt x="254889" y="8585"/>
                  </a:moveTo>
                  <a:lnTo>
                    <a:pt x="249631" y="3378"/>
                  </a:lnTo>
                  <a:lnTo>
                    <a:pt x="243192" y="3378"/>
                  </a:lnTo>
                  <a:lnTo>
                    <a:pt x="221348" y="3378"/>
                  </a:lnTo>
                  <a:lnTo>
                    <a:pt x="218008" y="5003"/>
                  </a:lnTo>
                  <a:lnTo>
                    <a:pt x="127469" y="120218"/>
                  </a:lnTo>
                  <a:lnTo>
                    <a:pt x="36906" y="5003"/>
                  </a:lnTo>
                  <a:lnTo>
                    <a:pt x="33566" y="3378"/>
                  </a:lnTo>
                  <a:lnTo>
                    <a:pt x="5270" y="3378"/>
                  </a:lnTo>
                  <a:lnTo>
                    <a:pt x="0" y="8585"/>
                  </a:lnTo>
                  <a:lnTo>
                    <a:pt x="0" y="243916"/>
                  </a:lnTo>
                  <a:lnTo>
                    <a:pt x="5245" y="249186"/>
                  </a:lnTo>
                  <a:lnTo>
                    <a:pt x="36385" y="249186"/>
                  </a:lnTo>
                  <a:lnTo>
                    <a:pt x="41643" y="243967"/>
                  </a:lnTo>
                  <a:lnTo>
                    <a:pt x="41617" y="81051"/>
                  </a:lnTo>
                  <a:lnTo>
                    <a:pt x="122288" y="183248"/>
                  </a:lnTo>
                  <a:lnTo>
                    <a:pt x="131953" y="183222"/>
                  </a:lnTo>
                  <a:lnTo>
                    <a:pt x="212648" y="81076"/>
                  </a:lnTo>
                  <a:lnTo>
                    <a:pt x="212623" y="243890"/>
                  </a:lnTo>
                  <a:lnTo>
                    <a:pt x="217881" y="249161"/>
                  </a:lnTo>
                  <a:lnTo>
                    <a:pt x="249605" y="249161"/>
                  </a:lnTo>
                  <a:lnTo>
                    <a:pt x="254863" y="243916"/>
                  </a:lnTo>
                  <a:lnTo>
                    <a:pt x="254889" y="8585"/>
                  </a:lnTo>
                  <a:close/>
                </a:path>
                <a:path w="1992629" h="418464">
                  <a:moveTo>
                    <a:pt x="610628" y="417639"/>
                  </a:moveTo>
                  <a:lnTo>
                    <a:pt x="583628" y="378650"/>
                  </a:lnTo>
                  <a:lnTo>
                    <a:pt x="587273" y="376821"/>
                  </a:lnTo>
                  <a:lnTo>
                    <a:pt x="589368" y="375526"/>
                  </a:lnTo>
                  <a:lnTo>
                    <a:pt x="603377" y="355219"/>
                  </a:lnTo>
                  <a:lnTo>
                    <a:pt x="603377" y="346303"/>
                  </a:lnTo>
                  <a:lnTo>
                    <a:pt x="571881" y="323532"/>
                  </a:lnTo>
                  <a:lnTo>
                    <a:pt x="563702" y="323557"/>
                  </a:lnTo>
                  <a:lnTo>
                    <a:pt x="547624" y="324954"/>
                  </a:lnTo>
                  <a:lnTo>
                    <a:pt x="547624" y="417639"/>
                  </a:lnTo>
                  <a:lnTo>
                    <a:pt x="549770" y="417918"/>
                  </a:lnTo>
                  <a:lnTo>
                    <a:pt x="560793" y="417639"/>
                  </a:lnTo>
                  <a:lnTo>
                    <a:pt x="560793" y="335165"/>
                  </a:lnTo>
                  <a:lnTo>
                    <a:pt x="562356" y="335013"/>
                  </a:lnTo>
                  <a:lnTo>
                    <a:pt x="575271" y="334670"/>
                  </a:lnTo>
                  <a:lnTo>
                    <a:pt x="580161" y="336181"/>
                  </a:lnTo>
                  <a:lnTo>
                    <a:pt x="587489" y="342188"/>
                  </a:lnTo>
                  <a:lnTo>
                    <a:pt x="589318" y="346773"/>
                  </a:lnTo>
                  <a:lnTo>
                    <a:pt x="589318" y="356298"/>
                  </a:lnTo>
                  <a:lnTo>
                    <a:pt x="566051" y="374281"/>
                  </a:lnTo>
                  <a:lnTo>
                    <a:pt x="566051" y="374815"/>
                  </a:lnTo>
                  <a:lnTo>
                    <a:pt x="595744" y="417639"/>
                  </a:lnTo>
                  <a:lnTo>
                    <a:pt x="598068" y="417893"/>
                  </a:lnTo>
                  <a:lnTo>
                    <a:pt x="605675" y="418020"/>
                  </a:lnTo>
                  <a:lnTo>
                    <a:pt x="610628" y="417639"/>
                  </a:lnTo>
                  <a:close/>
                </a:path>
                <a:path w="1992629" h="418464">
                  <a:moveTo>
                    <a:pt x="660057" y="13182"/>
                  </a:moveTo>
                  <a:lnTo>
                    <a:pt x="655942" y="5727"/>
                  </a:lnTo>
                  <a:lnTo>
                    <a:pt x="652005" y="3378"/>
                  </a:lnTo>
                  <a:lnTo>
                    <a:pt x="468350" y="3378"/>
                  </a:lnTo>
                  <a:lnTo>
                    <a:pt x="464642" y="5410"/>
                  </a:lnTo>
                  <a:lnTo>
                    <a:pt x="462572" y="8686"/>
                  </a:lnTo>
                  <a:lnTo>
                    <a:pt x="450253" y="27317"/>
                  </a:lnTo>
                  <a:lnTo>
                    <a:pt x="447789" y="31191"/>
                  </a:lnTo>
                  <a:lnTo>
                    <a:pt x="447535" y="35648"/>
                  </a:lnTo>
                  <a:lnTo>
                    <a:pt x="449503" y="39128"/>
                  </a:lnTo>
                  <a:lnTo>
                    <a:pt x="452247" y="44157"/>
                  </a:lnTo>
                  <a:lnTo>
                    <a:pt x="459778" y="43929"/>
                  </a:lnTo>
                  <a:lnTo>
                    <a:pt x="529564" y="43929"/>
                  </a:lnTo>
                  <a:lnTo>
                    <a:pt x="529590" y="243916"/>
                  </a:lnTo>
                  <a:lnTo>
                    <a:pt x="534784" y="249161"/>
                  </a:lnTo>
                  <a:lnTo>
                    <a:pt x="566521" y="249161"/>
                  </a:lnTo>
                  <a:lnTo>
                    <a:pt x="571779" y="243916"/>
                  </a:lnTo>
                  <a:lnTo>
                    <a:pt x="571779" y="43929"/>
                  </a:lnTo>
                  <a:lnTo>
                    <a:pt x="640854" y="43929"/>
                  </a:lnTo>
                  <a:lnTo>
                    <a:pt x="644550" y="41897"/>
                  </a:lnTo>
                  <a:lnTo>
                    <a:pt x="657606" y="21361"/>
                  </a:lnTo>
                  <a:lnTo>
                    <a:pt x="659930" y="17741"/>
                  </a:lnTo>
                  <a:lnTo>
                    <a:pt x="660057" y="13182"/>
                  </a:lnTo>
                  <a:close/>
                </a:path>
                <a:path w="1992629" h="418464">
                  <a:moveTo>
                    <a:pt x="843254" y="236588"/>
                  </a:moveTo>
                  <a:lnTo>
                    <a:pt x="820674" y="182803"/>
                  </a:lnTo>
                  <a:lnTo>
                    <a:pt x="803630" y="142227"/>
                  </a:lnTo>
                  <a:lnTo>
                    <a:pt x="772706" y="68567"/>
                  </a:lnTo>
                  <a:lnTo>
                    <a:pt x="758596" y="34963"/>
                  </a:lnTo>
                  <a:lnTo>
                    <a:pt x="758596" y="142227"/>
                  </a:lnTo>
                  <a:lnTo>
                    <a:pt x="698309" y="142227"/>
                  </a:lnTo>
                  <a:lnTo>
                    <a:pt x="714489" y="103060"/>
                  </a:lnTo>
                  <a:lnTo>
                    <a:pt x="725220" y="76809"/>
                  </a:lnTo>
                  <a:lnTo>
                    <a:pt x="728573" y="68567"/>
                  </a:lnTo>
                  <a:lnTo>
                    <a:pt x="732078" y="77292"/>
                  </a:lnTo>
                  <a:lnTo>
                    <a:pt x="742708" y="103365"/>
                  </a:lnTo>
                  <a:lnTo>
                    <a:pt x="758596" y="142227"/>
                  </a:lnTo>
                  <a:lnTo>
                    <a:pt x="758596" y="34963"/>
                  </a:lnTo>
                  <a:lnTo>
                    <a:pt x="748347" y="10553"/>
                  </a:lnTo>
                  <a:lnTo>
                    <a:pt x="746531" y="6184"/>
                  </a:lnTo>
                  <a:lnTo>
                    <a:pt x="742264" y="3378"/>
                  </a:lnTo>
                  <a:lnTo>
                    <a:pt x="714883" y="3378"/>
                  </a:lnTo>
                  <a:lnTo>
                    <a:pt x="710641" y="6210"/>
                  </a:lnTo>
                  <a:lnTo>
                    <a:pt x="708875" y="10579"/>
                  </a:lnTo>
                  <a:lnTo>
                    <a:pt x="616089" y="232981"/>
                  </a:lnTo>
                  <a:lnTo>
                    <a:pt x="614565" y="236588"/>
                  </a:lnTo>
                  <a:lnTo>
                    <a:pt x="614972" y="240639"/>
                  </a:lnTo>
                  <a:lnTo>
                    <a:pt x="617169" y="243992"/>
                  </a:lnTo>
                  <a:lnTo>
                    <a:pt x="619366" y="247218"/>
                  </a:lnTo>
                  <a:lnTo>
                    <a:pt x="623023" y="249161"/>
                  </a:lnTo>
                  <a:lnTo>
                    <a:pt x="651052" y="249161"/>
                  </a:lnTo>
                  <a:lnTo>
                    <a:pt x="655294" y="246341"/>
                  </a:lnTo>
                  <a:lnTo>
                    <a:pt x="681570" y="182803"/>
                  </a:lnTo>
                  <a:lnTo>
                    <a:pt x="775322" y="182803"/>
                  </a:lnTo>
                  <a:lnTo>
                    <a:pt x="799744" y="241985"/>
                  </a:lnTo>
                  <a:lnTo>
                    <a:pt x="801585" y="246341"/>
                  </a:lnTo>
                  <a:lnTo>
                    <a:pt x="805827" y="249161"/>
                  </a:lnTo>
                  <a:lnTo>
                    <a:pt x="834872" y="249161"/>
                  </a:lnTo>
                  <a:lnTo>
                    <a:pt x="838492" y="247218"/>
                  </a:lnTo>
                  <a:lnTo>
                    <a:pt x="840676" y="243967"/>
                  </a:lnTo>
                  <a:lnTo>
                    <a:pt x="842848" y="240639"/>
                  </a:lnTo>
                  <a:lnTo>
                    <a:pt x="843254" y="236588"/>
                  </a:lnTo>
                  <a:close/>
                </a:path>
                <a:path w="1992629" h="418464">
                  <a:moveTo>
                    <a:pt x="1067562" y="125641"/>
                  </a:moveTo>
                  <a:lnTo>
                    <a:pt x="1054646" y="70408"/>
                  </a:lnTo>
                  <a:lnTo>
                    <a:pt x="1025321" y="34226"/>
                  </a:lnTo>
                  <a:lnTo>
                    <a:pt x="1025321" y="126250"/>
                  </a:lnTo>
                  <a:lnTo>
                    <a:pt x="1023378" y="144614"/>
                  </a:lnTo>
                  <a:lnTo>
                    <a:pt x="996353" y="189052"/>
                  </a:lnTo>
                  <a:lnTo>
                    <a:pt x="947686" y="207378"/>
                  </a:lnTo>
                  <a:lnTo>
                    <a:pt x="925436" y="208546"/>
                  </a:lnTo>
                  <a:lnTo>
                    <a:pt x="900455" y="208546"/>
                  </a:lnTo>
                  <a:lnTo>
                    <a:pt x="900455" y="43903"/>
                  </a:lnTo>
                  <a:lnTo>
                    <a:pt x="925131" y="43903"/>
                  </a:lnTo>
                  <a:lnTo>
                    <a:pt x="965542" y="48209"/>
                  </a:lnTo>
                  <a:lnTo>
                    <a:pt x="1007554" y="74498"/>
                  </a:lnTo>
                  <a:lnTo>
                    <a:pt x="1025321" y="126250"/>
                  </a:lnTo>
                  <a:lnTo>
                    <a:pt x="1025321" y="34226"/>
                  </a:lnTo>
                  <a:lnTo>
                    <a:pt x="978458" y="9512"/>
                  </a:lnTo>
                  <a:lnTo>
                    <a:pt x="926985" y="3327"/>
                  </a:lnTo>
                  <a:lnTo>
                    <a:pt x="863523" y="3327"/>
                  </a:lnTo>
                  <a:lnTo>
                    <a:pt x="858266" y="8559"/>
                  </a:lnTo>
                  <a:lnTo>
                    <a:pt x="858266" y="243890"/>
                  </a:lnTo>
                  <a:lnTo>
                    <a:pt x="863523" y="249161"/>
                  </a:lnTo>
                  <a:lnTo>
                    <a:pt x="922972" y="249161"/>
                  </a:lnTo>
                  <a:lnTo>
                    <a:pt x="981379" y="241833"/>
                  </a:lnTo>
                  <a:lnTo>
                    <a:pt x="1024801" y="219100"/>
                  </a:lnTo>
                  <a:lnTo>
                    <a:pt x="1056360" y="177723"/>
                  </a:lnTo>
                  <a:lnTo>
                    <a:pt x="1064691" y="152615"/>
                  </a:lnTo>
                  <a:lnTo>
                    <a:pt x="1067562" y="125641"/>
                  </a:lnTo>
                  <a:close/>
                </a:path>
                <a:path w="1992629" h="418464">
                  <a:moveTo>
                    <a:pt x="1282204" y="236562"/>
                  </a:moveTo>
                  <a:lnTo>
                    <a:pt x="1259624" y="182778"/>
                  </a:lnTo>
                  <a:lnTo>
                    <a:pt x="1242593" y="142227"/>
                  </a:lnTo>
                  <a:lnTo>
                    <a:pt x="1211681" y="68567"/>
                  </a:lnTo>
                  <a:lnTo>
                    <a:pt x="1197597" y="35039"/>
                  </a:lnTo>
                  <a:lnTo>
                    <a:pt x="1197597" y="142227"/>
                  </a:lnTo>
                  <a:lnTo>
                    <a:pt x="1137285" y="142227"/>
                  </a:lnTo>
                  <a:lnTo>
                    <a:pt x="1153464" y="103060"/>
                  </a:lnTo>
                  <a:lnTo>
                    <a:pt x="1164209" y="76822"/>
                  </a:lnTo>
                  <a:lnTo>
                    <a:pt x="1167574" y="68567"/>
                  </a:lnTo>
                  <a:lnTo>
                    <a:pt x="1174610" y="86004"/>
                  </a:lnTo>
                  <a:lnTo>
                    <a:pt x="1197597" y="142227"/>
                  </a:lnTo>
                  <a:lnTo>
                    <a:pt x="1197597" y="35039"/>
                  </a:lnTo>
                  <a:lnTo>
                    <a:pt x="1185481" y="6184"/>
                  </a:lnTo>
                  <a:lnTo>
                    <a:pt x="1181239" y="3378"/>
                  </a:lnTo>
                  <a:lnTo>
                    <a:pt x="1153833" y="3378"/>
                  </a:lnTo>
                  <a:lnTo>
                    <a:pt x="1149578" y="6210"/>
                  </a:lnTo>
                  <a:lnTo>
                    <a:pt x="1147826" y="10579"/>
                  </a:lnTo>
                  <a:lnTo>
                    <a:pt x="1053503" y="236562"/>
                  </a:lnTo>
                  <a:lnTo>
                    <a:pt x="1053922" y="240614"/>
                  </a:lnTo>
                  <a:lnTo>
                    <a:pt x="1056119" y="243967"/>
                  </a:lnTo>
                  <a:lnTo>
                    <a:pt x="1058316" y="247167"/>
                  </a:lnTo>
                  <a:lnTo>
                    <a:pt x="1061974" y="249135"/>
                  </a:lnTo>
                  <a:lnTo>
                    <a:pt x="1090002" y="249135"/>
                  </a:lnTo>
                  <a:lnTo>
                    <a:pt x="1094244" y="246316"/>
                  </a:lnTo>
                  <a:lnTo>
                    <a:pt x="1120521" y="182778"/>
                  </a:lnTo>
                  <a:lnTo>
                    <a:pt x="1214259" y="182778"/>
                  </a:lnTo>
                  <a:lnTo>
                    <a:pt x="1238694" y="241960"/>
                  </a:lnTo>
                  <a:lnTo>
                    <a:pt x="1240536" y="246316"/>
                  </a:lnTo>
                  <a:lnTo>
                    <a:pt x="1244777" y="249135"/>
                  </a:lnTo>
                  <a:lnTo>
                    <a:pt x="1273822" y="249135"/>
                  </a:lnTo>
                  <a:lnTo>
                    <a:pt x="1277442" y="247167"/>
                  </a:lnTo>
                  <a:lnTo>
                    <a:pt x="1281798" y="240614"/>
                  </a:lnTo>
                  <a:lnTo>
                    <a:pt x="1282204" y="236562"/>
                  </a:lnTo>
                  <a:close/>
                </a:path>
                <a:path w="1992629" h="418464">
                  <a:moveTo>
                    <a:pt x="1504073" y="125641"/>
                  </a:moveTo>
                  <a:lnTo>
                    <a:pt x="1500759" y="96926"/>
                  </a:lnTo>
                  <a:lnTo>
                    <a:pt x="1491183" y="70383"/>
                  </a:lnTo>
                  <a:lnTo>
                    <a:pt x="1475879" y="47129"/>
                  </a:lnTo>
                  <a:lnTo>
                    <a:pt x="1472374" y="43903"/>
                  </a:lnTo>
                  <a:lnTo>
                    <a:pt x="1461884" y="34239"/>
                  </a:lnTo>
                  <a:lnTo>
                    <a:pt x="1461884" y="126250"/>
                  </a:lnTo>
                  <a:lnTo>
                    <a:pt x="1459941" y="144614"/>
                  </a:lnTo>
                  <a:lnTo>
                    <a:pt x="1432928" y="189052"/>
                  </a:lnTo>
                  <a:lnTo>
                    <a:pt x="1384249" y="207378"/>
                  </a:lnTo>
                  <a:lnTo>
                    <a:pt x="1361998" y="208546"/>
                  </a:lnTo>
                  <a:lnTo>
                    <a:pt x="1337030" y="208546"/>
                  </a:lnTo>
                  <a:lnTo>
                    <a:pt x="1337030" y="43903"/>
                  </a:lnTo>
                  <a:lnTo>
                    <a:pt x="1361694" y="43903"/>
                  </a:lnTo>
                  <a:lnTo>
                    <a:pt x="1402105" y="48209"/>
                  </a:lnTo>
                  <a:lnTo>
                    <a:pt x="1444129" y="74498"/>
                  </a:lnTo>
                  <a:lnTo>
                    <a:pt x="1461884" y="126250"/>
                  </a:lnTo>
                  <a:lnTo>
                    <a:pt x="1461884" y="34239"/>
                  </a:lnTo>
                  <a:lnTo>
                    <a:pt x="1415021" y="9512"/>
                  </a:lnTo>
                  <a:lnTo>
                    <a:pt x="1363560" y="3327"/>
                  </a:lnTo>
                  <a:lnTo>
                    <a:pt x="1300086" y="3327"/>
                  </a:lnTo>
                  <a:lnTo>
                    <a:pt x="1294841" y="8559"/>
                  </a:lnTo>
                  <a:lnTo>
                    <a:pt x="1294841" y="243890"/>
                  </a:lnTo>
                  <a:lnTo>
                    <a:pt x="1300086" y="249161"/>
                  </a:lnTo>
                  <a:lnTo>
                    <a:pt x="1359547" y="249161"/>
                  </a:lnTo>
                  <a:lnTo>
                    <a:pt x="1417929" y="241833"/>
                  </a:lnTo>
                  <a:lnTo>
                    <a:pt x="1461363" y="219100"/>
                  </a:lnTo>
                  <a:lnTo>
                    <a:pt x="1492897" y="177723"/>
                  </a:lnTo>
                  <a:lnTo>
                    <a:pt x="1501216" y="152615"/>
                  </a:lnTo>
                  <a:lnTo>
                    <a:pt x="1504073" y="125641"/>
                  </a:lnTo>
                  <a:close/>
                </a:path>
                <a:path w="1992629" h="418464">
                  <a:moveTo>
                    <a:pt x="1765046" y="126250"/>
                  </a:moveTo>
                  <a:lnTo>
                    <a:pt x="1755432" y="76657"/>
                  </a:lnTo>
                  <a:lnTo>
                    <a:pt x="1731899" y="40881"/>
                  </a:lnTo>
                  <a:lnTo>
                    <a:pt x="1729066" y="36576"/>
                  </a:lnTo>
                  <a:lnTo>
                    <a:pt x="1722831" y="32346"/>
                  </a:lnTo>
                  <a:lnTo>
                    <a:pt x="1722831" y="126250"/>
                  </a:lnTo>
                  <a:lnTo>
                    <a:pt x="1716595" y="160134"/>
                  </a:lnTo>
                  <a:lnTo>
                    <a:pt x="1699374" y="187210"/>
                  </a:lnTo>
                  <a:lnTo>
                    <a:pt x="1673377" y="205155"/>
                  </a:lnTo>
                  <a:lnTo>
                    <a:pt x="1640865" y="211645"/>
                  </a:lnTo>
                  <a:lnTo>
                    <a:pt x="1608315" y="205155"/>
                  </a:lnTo>
                  <a:lnTo>
                    <a:pt x="1582318" y="187210"/>
                  </a:lnTo>
                  <a:lnTo>
                    <a:pt x="1565084" y="160134"/>
                  </a:lnTo>
                  <a:lnTo>
                    <a:pt x="1558836" y="126250"/>
                  </a:lnTo>
                  <a:lnTo>
                    <a:pt x="1565084" y="92379"/>
                  </a:lnTo>
                  <a:lnTo>
                    <a:pt x="1582318" y="65316"/>
                  </a:lnTo>
                  <a:lnTo>
                    <a:pt x="1608315" y="47383"/>
                  </a:lnTo>
                  <a:lnTo>
                    <a:pt x="1640865" y="40881"/>
                  </a:lnTo>
                  <a:lnTo>
                    <a:pt x="1673377" y="47383"/>
                  </a:lnTo>
                  <a:lnTo>
                    <a:pt x="1699374" y="65316"/>
                  </a:lnTo>
                  <a:lnTo>
                    <a:pt x="1716595" y="92379"/>
                  </a:lnTo>
                  <a:lnTo>
                    <a:pt x="1722831" y="126250"/>
                  </a:lnTo>
                  <a:lnTo>
                    <a:pt x="1722831" y="32346"/>
                  </a:lnTo>
                  <a:lnTo>
                    <a:pt x="1689646" y="9766"/>
                  </a:lnTo>
                  <a:lnTo>
                    <a:pt x="1640865" y="0"/>
                  </a:lnTo>
                  <a:lnTo>
                    <a:pt x="1592059" y="9766"/>
                  </a:lnTo>
                  <a:lnTo>
                    <a:pt x="1552625" y="36576"/>
                  </a:lnTo>
                  <a:lnTo>
                    <a:pt x="1526260" y="76657"/>
                  </a:lnTo>
                  <a:lnTo>
                    <a:pt x="1516646" y="126250"/>
                  </a:lnTo>
                  <a:lnTo>
                    <a:pt x="1526260" y="175856"/>
                  </a:lnTo>
                  <a:lnTo>
                    <a:pt x="1552638" y="215950"/>
                  </a:lnTo>
                  <a:lnTo>
                    <a:pt x="1592072" y="242760"/>
                  </a:lnTo>
                  <a:lnTo>
                    <a:pt x="1640865" y="252539"/>
                  </a:lnTo>
                  <a:lnTo>
                    <a:pt x="1689646" y="242760"/>
                  </a:lnTo>
                  <a:lnTo>
                    <a:pt x="1729066" y="215950"/>
                  </a:lnTo>
                  <a:lnTo>
                    <a:pt x="1731899" y="211645"/>
                  </a:lnTo>
                  <a:lnTo>
                    <a:pt x="1755432" y="175856"/>
                  </a:lnTo>
                  <a:lnTo>
                    <a:pt x="1765046" y="126250"/>
                  </a:lnTo>
                  <a:close/>
                </a:path>
                <a:path w="1992629" h="418464">
                  <a:moveTo>
                    <a:pt x="1932673" y="179082"/>
                  </a:moveTo>
                  <a:lnTo>
                    <a:pt x="1906117" y="124599"/>
                  </a:lnTo>
                  <a:lnTo>
                    <a:pt x="1858822" y="104559"/>
                  </a:lnTo>
                  <a:lnTo>
                    <a:pt x="1855584" y="103682"/>
                  </a:lnTo>
                  <a:lnTo>
                    <a:pt x="1836864" y="98056"/>
                  </a:lnTo>
                  <a:lnTo>
                    <a:pt x="1823046" y="91668"/>
                  </a:lnTo>
                  <a:lnTo>
                    <a:pt x="1814487" y="82880"/>
                  </a:lnTo>
                  <a:lnTo>
                    <a:pt x="1811566" y="70040"/>
                  </a:lnTo>
                  <a:lnTo>
                    <a:pt x="1814995" y="55295"/>
                  </a:lnTo>
                  <a:lnTo>
                    <a:pt x="1823834" y="46393"/>
                  </a:lnTo>
                  <a:lnTo>
                    <a:pt x="1835861" y="42011"/>
                  </a:lnTo>
                  <a:lnTo>
                    <a:pt x="1848853" y="40830"/>
                  </a:lnTo>
                  <a:lnTo>
                    <a:pt x="1863559" y="42075"/>
                  </a:lnTo>
                  <a:lnTo>
                    <a:pt x="1878228" y="45631"/>
                  </a:lnTo>
                  <a:lnTo>
                    <a:pt x="1892223" y="51333"/>
                  </a:lnTo>
                  <a:lnTo>
                    <a:pt x="1904898" y="58940"/>
                  </a:lnTo>
                  <a:lnTo>
                    <a:pt x="1908467" y="61506"/>
                  </a:lnTo>
                  <a:lnTo>
                    <a:pt x="1913153" y="61861"/>
                  </a:lnTo>
                  <a:lnTo>
                    <a:pt x="1921040" y="57810"/>
                  </a:lnTo>
                  <a:lnTo>
                    <a:pt x="1923478" y="53809"/>
                  </a:lnTo>
                  <a:lnTo>
                    <a:pt x="1923478" y="40830"/>
                  </a:lnTo>
                  <a:lnTo>
                    <a:pt x="1923478" y="25311"/>
                  </a:lnTo>
                  <a:lnTo>
                    <a:pt x="1886432" y="5181"/>
                  </a:lnTo>
                  <a:lnTo>
                    <a:pt x="1849196" y="0"/>
                  </a:lnTo>
                  <a:lnTo>
                    <a:pt x="1816582" y="5143"/>
                  </a:lnTo>
                  <a:lnTo>
                    <a:pt x="1791373" y="19659"/>
                  </a:lnTo>
                  <a:lnTo>
                    <a:pt x="1775129" y="42164"/>
                  </a:lnTo>
                  <a:lnTo>
                    <a:pt x="1769376" y="71272"/>
                  </a:lnTo>
                  <a:lnTo>
                    <a:pt x="1775726" y="101434"/>
                  </a:lnTo>
                  <a:lnTo>
                    <a:pt x="1792325" y="121691"/>
                  </a:lnTo>
                  <a:lnTo>
                    <a:pt x="1815477" y="134759"/>
                  </a:lnTo>
                  <a:lnTo>
                    <a:pt x="1841461" y="143383"/>
                  </a:lnTo>
                  <a:lnTo>
                    <a:pt x="1843582" y="143929"/>
                  </a:lnTo>
                  <a:lnTo>
                    <a:pt x="1863521" y="149936"/>
                  </a:lnTo>
                  <a:lnTo>
                    <a:pt x="1878241" y="156781"/>
                  </a:lnTo>
                  <a:lnTo>
                    <a:pt x="1887334" y="166217"/>
                  </a:lnTo>
                  <a:lnTo>
                    <a:pt x="1890458" y="180022"/>
                  </a:lnTo>
                  <a:lnTo>
                    <a:pt x="1887778" y="193446"/>
                  </a:lnTo>
                  <a:lnTo>
                    <a:pt x="1879981" y="203377"/>
                  </a:lnTo>
                  <a:lnTo>
                    <a:pt x="1867408" y="209537"/>
                  </a:lnTo>
                  <a:lnTo>
                    <a:pt x="1850415" y="211645"/>
                  </a:lnTo>
                  <a:lnTo>
                    <a:pt x="1834578" y="210286"/>
                  </a:lnTo>
                  <a:lnTo>
                    <a:pt x="1819084" y="206387"/>
                  </a:lnTo>
                  <a:lnTo>
                    <a:pt x="1804606" y="200152"/>
                  </a:lnTo>
                  <a:lnTo>
                    <a:pt x="1791817" y="191833"/>
                  </a:lnTo>
                  <a:lnTo>
                    <a:pt x="1788261" y="188976"/>
                  </a:lnTo>
                  <a:lnTo>
                    <a:pt x="1783372" y="188404"/>
                  </a:lnTo>
                  <a:lnTo>
                    <a:pt x="1775320" y="192354"/>
                  </a:lnTo>
                  <a:lnTo>
                    <a:pt x="1772716" y="196456"/>
                  </a:lnTo>
                  <a:lnTo>
                    <a:pt x="1772716" y="225996"/>
                  </a:lnTo>
                  <a:lnTo>
                    <a:pt x="1811540" y="246926"/>
                  </a:lnTo>
                  <a:lnTo>
                    <a:pt x="1850390" y="252514"/>
                  </a:lnTo>
                  <a:lnTo>
                    <a:pt x="1884324" y="247307"/>
                  </a:lnTo>
                  <a:lnTo>
                    <a:pt x="1910270" y="232524"/>
                  </a:lnTo>
                  <a:lnTo>
                    <a:pt x="1925218" y="211645"/>
                  </a:lnTo>
                  <a:lnTo>
                    <a:pt x="1926844" y="209384"/>
                  </a:lnTo>
                  <a:lnTo>
                    <a:pt x="1932673" y="179082"/>
                  </a:lnTo>
                  <a:close/>
                </a:path>
                <a:path w="1992629" h="418464">
                  <a:moveTo>
                    <a:pt x="1982279" y="38823"/>
                  </a:moveTo>
                  <a:lnTo>
                    <a:pt x="1972995" y="26936"/>
                  </a:lnTo>
                  <a:lnTo>
                    <a:pt x="1975345" y="26568"/>
                  </a:lnTo>
                  <a:lnTo>
                    <a:pt x="1977085" y="25717"/>
                  </a:lnTo>
                  <a:lnTo>
                    <a:pt x="1978304" y="24371"/>
                  </a:lnTo>
                  <a:lnTo>
                    <a:pt x="1979345" y="23266"/>
                  </a:lnTo>
                  <a:lnTo>
                    <a:pt x="1979510" y="23088"/>
                  </a:lnTo>
                  <a:lnTo>
                    <a:pt x="1980107" y="21412"/>
                  </a:lnTo>
                  <a:lnTo>
                    <a:pt x="1980107" y="17818"/>
                  </a:lnTo>
                  <a:lnTo>
                    <a:pt x="1974519" y="12128"/>
                  </a:lnTo>
                  <a:lnTo>
                    <a:pt x="1974519" y="18834"/>
                  </a:lnTo>
                  <a:lnTo>
                    <a:pt x="1974519" y="20586"/>
                  </a:lnTo>
                  <a:lnTo>
                    <a:pt x="1970151" y="23266"/>
                  </a:lnTo>
                  <a:lnTo>
                    <a:pt x="1963496" y="23266"/>
                  </a:lnTo>
                  <a:lnTo>
                    <a:pt x="1963496" y="16433"/>
                  </a:lnTo>
                  <a:lnTo>
                    <a:pt x="1971281" y="16433"/>
                  </a:lnTo>
                  <a:lnTo>
                    <a:pt x="1971725" y="16560"/>
                  </a:lnTo>
                  <a:lnTo>
                    <a:pt x="1972576" y="16637"/>
                  </a:lnTo>
                  <a:lnTo>
                    <a:pt x="1973300" y="17018"/>
                  </a:lnTo>
                  <a:lnTo>
                    <a:pt x="1974291" y="18110"/>
                  </a:lnTo>
                  <a:lnTo>
                    <a:pt x="1974519" y="18834"/>
                  </a:lnTo>
                  <a:lnTo>
                    <a:pt x="1974519" y="12128"/>
                  </a:lnTo>
                  <a:lnTo>
                    <a:pt x="1972322" y="11836"/>
                  </a:lnTo>
                  <a:lnTo>
                    <a:pt x="1957959" y="11836"/>
                  </a:lnTo>
                  <a:lnTo>
                    <a:pt x="1957959" y="38798"/>
                  </a:lnTo>
                  <a:lnTo>
                    <a:pt x="1963445" y="38798"/>
                  </a:lnTo>
                  <a:lnTo>
                    <a:pt x="1963445" y="27546"/>
                  </a:lnTo>
                  <a:lnTo>
                    <a:pt x="1965794" y="27546"/>
                  </a:lnTo>
                  <a:lnTo>
                    <a:pt x="1966709" y="27622"/>
                  </a:lnTo>
                  <a:lnTo>
                    <a:pt x="1967268" y="27889"/>
                  </a:lnTo>
                  <a:lnTo>
                    <a:pt x="1967865" y="28092"/>
                  </a:lnTo>
                  <a:lnTo>
                    <a:pt x="1971802" y="32994"/>
                  </a:lnTo>
                  <a:lnTo>
                    <a:pt x="1975764" y="38823"/>
                  </a:lnTo>
                  <a:lnTo>
                    <a:pt x="1982279" y="38823"/>
                  </a:lnTo>
                  <a:close/>
                </a:path>
                <a:path w="1992629" h="418464">
                  <a:moveTo>
                    <a:pt x="1992591" y="26365"/>
                  </a:moveTo>
                  <a:lnTo>
                    <a:pt x="1990712" y="17094"/>
                  </a:lnTo>
                  <a:lnTo>
                    <a:pt x="1988858" y="14363"/>
                  </a:lnTo>
                  <a:lnTo>
                    <a:pt x="1988858" y="26365"/>
                  </a:lnTo>
                  <a:lnTo>
                    <a:pt x="1987283" y="34201"/>
                  </a:lnTo>
                  <a:lnTo>
                    <a:pt x="1982965" y="40601"/>
                  </a:lnTo>
                  <a:lnTo>
                    <a:pt x="1976564" y="44932"/>
                  </a:lnTo>
                  <a:lnTo>
                    <a:pt x="1968728" y="46507"/>
                  </a:lnTo>
                  <a:lnTo>
                    <a:pt x="1960867" y="44932"/>
                  </a:lnTo>
                  <a:lnTo>
                    <a:pt x="1954441" y="40601"/>
                  </a:lnTo>
                  <a:lnTo>
                    <a:pt x="1950123" y="34201"/>
                  </a:lnTo>
                  <a:lnTo>
                    <a:pt x="1948535" y="26365"/>
                  </a:lnTo>
                  <a:lnTo>
                    <a:pt x="1950123" y="18542"/>
                  </a:lnTo>
                  <a:lnTo>
                    <a:pt x="1954441" y="12141"/>
                  </a:lnTo>
                  <a:lnTo>
                    <a:pt x="1960867" y="7823"/>
                  </a:lnTo>
                  <a:lnTo>
                    <a:pt x="1968728" y="6235"/>
                  </a:lnTo>
                  <a:lnTo>
                    <a:pt x="1976551" y="7823"/>
                  </a:lnTo>
                  <a:lnTo>
                    <a:pt x="1982952" y="12141"/>
                  </a:lnTo>
                  <a:lnTo>
                    <a:pt x="1987270" y="18542"/>
                  </a:lnTo>
                  <a:lnTo>
                    <a:pt x="1988858" y="26365"/>
                  </a:lnTo>
                  <a:lnTo>
                    <a:pt x="1988858" y="14363"/>
                  </a:lnTo>
                  <a:lnTo>
                    <a:pt x="1985594" y="9525"/>
                  </a:lnTo>
                  <a:lnTo>
                    <a:pt x="1980730" y="6235"/>
                  </a:lnTo>
                  <a:lnTo>
                    <a:pt x="1978012" y="4406"/>
                  </a:lnTo>
                  <a:lnTo>
                    <a:pt x="1968728" y="2527"/>
                  </a:lnTo>
                  <a:lnTo>
                    <a:pt x="1959419" y="4406"/>
                  </a:lnTo>
                  <a:lnTo>
                    <a:pt x="1951812" y="9525"/>
                  </a:lnTo>
                  <a:lnTo>
                    <a:pt x="1946681" y="17094"/>
                  </a:lnTo>
                  <a:lnTo>
                    <a:pt x="1944801" y="26365"/>
                  </a:lnTo>
                  <a:lnTo>
                    <a:pt x="1946681" y="35661"/>
                  </a:lnTo>
                  <a:lnTo>
                    <a:pt x="1951812" y="43230"/>
                  </a:lnTo>
                  <a:lnTo>
                    <a:pt x="1959419" y="48336"/>
                  </a:lnTo>
                  <a:lnTo>
                    <a:pt x="1968728" y="50203"/>
                  </a:lnTo>
                  <a:lnTo>
                    <a:pt x="1977999" y="48336"/>
                  </a:lnTo>
                  <a:lnTo>
                    <a:pt x="1980704" y="46507"/>
                  </a:lnTo>
                  <a:lnTo>
                    <a:pt x="1985581" y="43230"/>
                  </a:lnTo>
                  <a:lnTo>
                    <a:pt x="1990712" y="35648"/>
                  </a:lnTo>
                  <a:lnTo>
                    <a:pt x="1992591" y="26365"/>
                  </a:lnTo>
                  <a:close/>
                </a:path>
              </a:pathLst>
            </a:custGeom>
            <a:solidFill>
              <a:srgbClr val="FFFFFF"/>
            </a:solidFill>
          </p:spPr>
          <p:txBody>
            <a:bodyPr wrap="square" lIns="0" tIns="0" rIns="0" bIns="0" rtlCol="0"/>
            <a:lstStyle/>
            <a:p>
              <a:endParaRPr/>
            </a:p>
          </p:txBody>
        </p:sp>
        <p:pic>
          <p:nvPicPr>
            <p:cNvPr id="8" name="object 8"/>
            <p:cNvPicPr/>
            <p:nvPr/>
          </p:nvPicPr>
          <p:blipFill>
            <a:blip r:embed="rId4" cstate="print"/>
            <a:stretch>
              <a:fillRect/>
            </a:stretch>
          </p:blipFill>
          <p:spPr>
            <a:xfrm>
              <a:off x="7492921" y="4524673"/>
              <a:ext cx="65820" cy="93433"/>
            </a:xfrm>
            <a:prstGeom prst="rect">
              <a:avLst/>
            </a:prstGeom>
          </p:spPr>
        </p:pic>
        <p:sp>
          <p:nvSpPr>
            <p:cNvPr id="9" name="object 9"/>
            <p:cNvSpPr/>
            <p:nvPr/>
          </p:nvSpPr>
          <p:spPr>
            <a:xfrm>
              <a:off x="7676611" y="4525137"/>
              <a:ext cx="52705" cy="92710"/>
            </a:xfrm>
            <a:custGeom>
              <a:avLst/>
              <a:gdLst/>
              <a:ahLst/>
              <a:cxnLst/>
              <a:rect l="l" t="t" r="r" b="b"/>
              <a:pathLst>
                <a:path w="52704" h="92710">
                  <a:moveTo>
                    <a:pt x="50989" y="0"/>
                  </a:moveTo>
                  <a:lnTo>
                    <a:pt x="0" y="0"/>
                  </a:lnTo>
                  <a:lnTo>
                    <a:pt x="0" y="92535"/>
                  </a:lnTo>
                  <a:lnTo>
                    <a:pt x="51998" y="92535"/>
                  </a:lnTo>
                  <a:lnTo>
                    <a:pt x="52283" y="90709"/>
                  </a:lnTo>
                  <a:lnTo>
                    <a:pt x="52386" y="84644"/>
                  </a:lnTo>
                  <a:lnTo>
                    <a:pt x="51998" y="81053"/>
                  </a:lnTo>
                  <a:lnTo>
                    <a:pt x="13174" y="81053"/>
                  </a:lnTo>
                  <a:lnTo>
                    <a:pt x="13174" y="49393"/>
                  </a:lnTo>
                  <a:lnTo>
                    <a:pt x="43379" y="49393"/>
                  </a:lnTo>
                  <a:lnTo>
                    <a:pt x="43845" y="45523"/>
                  </a:lnTo>
                  <a:lnTo>
                    <a:pt x="43379" y="37941"/>
                  </a:lnTo>
                  <a:lnTo>
                    <a:pt x="13174" y="37941"/>
                  </a:lnTo>
                  <a:lnTo>
                    <a:pt x="13174" y="11449"/>
                  </a:lnTo>
                  <a:lnTo>
                    <a:pt x="50989" y="11449"/>
                  </a:lnTo>
                  <a:lnTo>
                    <a:pt x="51273" y="9656"/>
                  </a:lnTo>
                  <a:lnTo>
                    <a:pt x="51351" y="3588"/>
                  </a:lnTo>
                  <a:lnTo>
                    <a:pt x="50989" y="0"/>
                  </a:lnTo>
                  <a:close/>
                </a:path>
              </a:pathLst>
            </a:custGeom>
            <a:solidFill>
              <a:srgbClr val="FFFFFF"/>
            </a:solidFill>
          </p:spPr>
          <p:txBody>
            <a:bodyPr wrap="square" lIns="0" tIns="0" rIns="0" bIns="0" rtlCol="0"/>
            <a:lstStyle/>
            <a:p>
              <a:endParaRPr/>
            </a:p>
          </p:txBody>
        </p:sp>
        <p:pic>
          <p:nvPicPr>
            <p:cNvPr id="10" name="object 10"/>
            <p:cNvPicPr/>
            <p:nvPr/>
          </p:nvPicPr>
          <p:blipFill>
            <a:blip r:embed="rId5" cstate="print"/>
            <a:stretch>
              <a:fillRect/>
            </a:stretch>
          </p:blipFill>
          <p:spPr>
            <a:xfrm>
              <a:off x="7776441" y="4524673"/>
              <a:ext cx="85775" cy="93464"/>
            </a:xfrm>
            <a:prstGeom prst="rect">
              <a:avLst/>
            </a:prstGeom>
          </p:spPr>
        </p:pic>
        <p:sp>
          <p:nvSpPr>
            <p:cNvPr id="11" name="object 11"/>
            <p:cNvSpPr/>
            <p:nvPr/>
          </p:nvSpPr>
          <p:spPr>
            <a:xfrm>
              <a:off x="7973073" y="4523625"/>
              <a:ext cx="121285" cy="95885"/>
            </a:xfrm>
            <a:custGeom>
              <a:avLst/>
              <a:gdLst/>
              <a:ahLst/>
              <a:cxnLst/>
              <a:rect l="l" t="t" r="r" b="b"/>
              <a:pathLst>
                <a:path w="121284" h="95885">
                  <a:moveTo>
                    <a:pt x="58750" y="63322"/>
                  </a:moveTo>
                  <a:lnTo>
                    <a:pt x="26212" y="36372"/>
                  </a:lnTo>
                  <a:lnTo>
                    <a:pt x="21501" y="33705"/>
                  </a:lnTo>
                  <a:lnTo>
                    <a:pt x="19100" y="31534"/>
                  </a:lnTo>
                  <a:lnTo>
                    <a:pt x="18084" y="30302"/>
                  </a:lnTo>
                  <a:lnTo>
                    <a:pt x="16662" y="27457"/>
                  </a:lnTo>
                  <a:lnTo>
                    <a:pt x="16306" y="25844"/>
                  </a:lnTo>
                  <a:lnTo>
                    <a:pt x="16306" y="19685"/>
                  </a:lnTo>
                  <a:lnTo>
                    <a:pt x="17754" y="16408"/>
                  </a:lnTo>
                  <a:lnTo>
                    <a:pt x="23596" y="12014"/>
                  </a:lnTo>
                  <a:lnTo>
                    <a:pt x="27762" y="10922"/>
                  </a:lnTo>
                  <a:lnTo>
                    <a:pt x="37058" y="10922"/>
                  </a:lnTo>
                  <a:lnTo>
                    <a:pt x="40551" y="11264"/>
                  </a:lnTo>
                  <a:lnTo>
                    <a:pt x="46659" y="12623"/>
                  </a:lnTo>
                  <a:lnTo>
                    <a:pt x="49326" y="13398"/>
                  </a:lnTo>
                  <a:lnTo>
                    <a:pt x="51650" y="14262"/>
                  </a:lnTo>
                  <a:lnTo>
                    <a:pt x="53162" y="10744"/>
                  </a:lnTo>
                  <a:lnTo>
                    <a:pt x="54089" y="7175"/>
                  </a:lnTo>
                  <a:lnTo>
                    <a:pt x="54533" y="3594"/>
                  </a:lnTo>
                  <a:lnTo>
                    <a:pt x="51650" y="2565"/>
                  </a:lnTo>
                  <a:lnTo>
                    <a:pt x="48399" y="1701"/>
                  </a:lnTo>
                  <a:lnTo>
                    <a:pt x="41021" y="342"/>
                  </a:lnTo>
                  <a:lnTo>
                    <a:pt x="37109" y="0"/>
                  </a:lnTo>
                  <a:lnTo>
                    <a:pt x="23342" y="0"/>
                  </a:lnTo>
                  <a:lnTo>
                    <a:pt x="15862" y="2197"/>
                  </a:lnTo>
                  <a:lnTo>
                    <a:pt x="5168" y="11023"/>
                  </a:lnTo>
                  <a:lnTo>
                    <a:pt x="2501" y="17145"/>
                  </a:lnTo>
                  <a:lnTo>
                    <a:pt x="2501" y="28194"/>
                  </a:lnTo>
                  <a:lnTo>
                    <a:pt x="26885" y="50571"/>
                  </a:lnTo>
                  <a:lnTo>
                    <a:pt x="36753" y="54927"/>
                  </a:lnTo>
                  <a:lnTo>
                    <a:pt x="44437" y="65519"/>
                  </a:lnTo>
                  <a:lnTo>
                    <a:pt x="44437" y="72821"/>
                  </a:lnTo>
                  <a:lnTo>
                    <a:pt x="42697" y="76695"/>
                  </a:lnTo>
                  <a:lnTo>
                    <a:pt x="35737" y="82448"/>
                  </a:lnTo>
                  <a:lnTo>
                    <a:pt x="30454" y="83870"/>
                  </a:lnTo>
                  <a:lnTo>
                    <a:pt x="18935" y="83870"/>
                  </a:lnTo>
                  <a:lnTo>
                    <a:pt x="15138" y="83502"/>
                  </a:lnTo>
                  <a:lnTo>
                    <a:pt x="8953" y="81953"/>
                  </a:lnTo>
                  <a:lnTo>
                    <a:pt x="3124" y="80035"/>
                  </a:lnTo>
                  <a:lnTo>
                    <a:pt x="558" y="87769"/>
                  </a:lnTo>
                  <a:lnTo>
                    <a:pt x="177" y="89687"/>
                  </a:lnTo>
                  <a:lnTo>
                    <a:pt x="0" y="91579"/>
                  </a:lnTo>
                  <a:lnTo>
                    <a:pt x="8826" y="94208"/>
                  </a:lnTo>
                  <a:lnTo>
                    <a:pt x="14516" y="95135"/>
                  </a:lnTo>
                  <a:lnTo>
                    <a:pt x="23914" y="95567"/>
                  </a:lnTo>
                  <a:lnTo>
                    <a:pt x="31699" y="95097"/>
                  </a:lnTo>
                  <a:lnTo>
                    <a:pt x="58750" y="75819"/>
                  </a:lnTo>
                  <a:lnTo>
                    <a:pt x="58750" y="63322"/>
                  </a:lnTo>
                  <a:close/>
                </a:path>
                <a:path w="121284" h="95885">
                  <a:moveTo>
                    <a:pt x="121259" y="1524"/>
                  </a:moveTo>
                  <a:lnTo>
                    <a:pt x="116903" y="1054"/>
                  </a:lnTo>
                  <a:lnTo>
                    <a:pt x="108077" y="1524"/>
                  </a:lnTo>
                  <a:lnTo>
                    <a:pt x="108077" y="94018"/>
                  </a:lnTo>
                  <a:lnTo>
                    <a:pt x="112407" y="94488"/>
                  </a:lnTo>
                  <a:lnTo>
                    <a:pt x="121259" y="94018"/>
                  </a:lnTo>
                  <a:lnTo>
                    <a:pt x="121259" y="1524"/>
                  </a:lnTo>
                  <a:close/>
                </a:path>
              </a:pathLst>
            </a:custGeom>
            <a:solidFill>
              <a:srgbClr val="FFFFFF"/>
            </a:solidFill>
          </p:spPr>
          <p:txBody>
            <a:bodyPr wrap="square" lIns="0" tIns="0" rIns="0" bIns="0" rtlCol="0"/>
            <a:lstStyle/>
            <a:p>
              <a:endParaRPr/>
            </a:p>
          </p:txBody>
        </p:sp>
        <p:pic>
          <p:nvPicPr>
            <p:cNvPr id="12" name="object 12"/>
            <p:cNvPicPr/>
            <p:nvPr/>
          </p:nvPicPr>
          <p:blipFill>
            <a:blip r:embed="rId6" cstate="print"/>
            <a:stretch>
              <a:fillRect/>
            </a:stretch>
          </p:blipFill>
          <p:spPr>
            <a:xfrm>
              <a:off x="8149309" y="4524673"/>
              <a:ext cx="65121" cy="93433"/>
            </a:xfrm>
            <a:prstGeom prst="rect">
              <a:avLst/>
            </a:prstGeom>
          </p:spPr>
        </p:pic>
        <p:sp>
          <p:nvSpPr>
            <p:cNvPr id="13" name="object 13"/>
            <p:cNvSpPr/>
            <p:nvPr/>
          </p:nvSpPr>
          <p:spPr>
            <a:xfrm>
              <a:off x="8260787" y="4525168"/>
              <a:ext cx="62865" cy="93345"/>
            </a:xfrm>
            <a:custGeom>
              <a:avLst/>
              <a:gdLst/>
              <a:ahLst/>
              <a:cxnLst/>
              <a:rect l="l" t="t" r="r" b="b"/>
              <a:pathLst>
                <a:path w="62865" h="93345">
                  <a:moveTo>
                    <a:pt x="61911" y="0"/>
                  </a:moveTo>
                  <a:lnTo>
                    <a:pt x="465" y="0"/>
                  </a:lnTo>
                  <a:lnTo>
                    <a:pt x="0" y="3712"/>
                  </a:lnTo>
                  <a:lnTo>
                    <a:pt x="465" y="11418"/>
                  </a:lnTo>
                  <a:lnTo>
                    <a:pt x="24614" y="11418"/>
                  </a:lnTo>
                  <a:lnTo>
                    <a:pt x="24614" y="92535"/>
                  </a:lnTo>
                  <a:lnTo>
                    <a:pt x="26659" y="92783"/>
                  </a:lnTo>
                  <a:lnTo>
                    <a:pt x="33647" y="92907"/>
                  </a:lnTo>
                  <a:lnTo>
                    <a:pt x="37789" y="92535"/>
                  </a:lnTo>
                  <a:lnTo>
                    <a:pt x="37788" y="11480"/>
                  </a:lnTo>
                  <a:lnTo>
                    <a:pt x="61911" y="11480"/>
                  </a:lnTo>
                  <a:lnTo>
                    <a:pt x="62377" y="7489"/>
                  </a:lnTo>
                  <a:lnTo>
                    <a:pt x="61911" y="0"/>
                  </a:lnTo>
                  <a:close/>
                </a:path>
              </a:pathLst>
            </a:custGeom>
            <a:solidFill>
              <a:srgbClr val="FFFFFF"/>
            </a:solidFill>
          </p:spPr>
          <p:txBody>
            <a:bodyPr wrap="square" lIns="0" tIns="0" rIns="0" bIns="0" rtlCol="0"/>
            <a:lstStyle/>
            <a:p>
              <a:endParaRPr/>
            </a:p>
          </p:txBody>
        </p:sp>
        <p:pic>
          <p:nvPicPr>
            <p:cNvPr id="14" name="object 14"/>
            <p:cNvPicPr/>
            <p:nvPr/>
          </p:nvPicPr>
          <p:blipFill>
            <a:blip r:embed="rId7" cstate="print"/>
            <a:stretch>
              <a:fillRect/>
            </a:stretch>
          </p:blipFill>
          <p:spPr>
            <a:xfrm>
              <a:off x="8361161" y="4523682"/>
              <a:ext cx="78369" cy="95538"/>
            </a:xfrm>
            <a:prstGeom prst="rect">
              <a:avLst/>
            </a:prstGeom>
          </p:spPr>
        </p:pic>
        <p:pic>
          <p:nvPicPr>
            <p:cNvPr id="15" name="object 15"/>
            <p:cNvPicPr/>
            <p:nvPr/>
          </p:nvPicPr>
          <p:blipFill>
            <a:blip r:embed="rId8" cstate="print"/>
            <a:stretch>
              <a:fillRect/>
            </a:stretch>
          </p:blipFill>
          <p:spPr>
            <a:xfrm>
              <a:off x="8491015" y="4524673"/>
              <a:ext cx="65121" cy="93433"/>
            </a:xfrm>
            <a:prstGeom prst="rect">
              <a:avLst/>
            </a:prstGeom>
          </p:spPr>
        </p:pic>
        <p:sp>
          <p:nvSpPr>
            <p:cNvPr id="16" name="object 16"/>
            <p:cNvSpPr/>
            <p:nvPr/>
          </p:nvSpPr>
          <p:spPr>
            <a:xfrm>
              <a:off x="8611085" y="4524673"/>
              <a:ext cx="13335" cy="93980"/>
            </a:xfrm>
            <a:custGeom>
              <a:avLst/>
              <a:gdLst/>
              <a:ahLst/>
              <a:cxnLst/>
              <a:rect l="l" t="t" r="r" b="b"/>
              <a:pathLst>
                <a:path w="13334" h="93979">
                  <a:moveTo>
                    <a:pt x="8826" y="0"/>
                  </a:moveTo>
                  <a:lnTo>
                    <a:pt x="0" y="464"/>
                  </a:lnTo>
                  <a:lnTo>
                    <a:pt x="0" y="92969"/>
                  </a:lnTo>
                  <a:lnTo>
                    <a:pt x="4322" y="93433"/>
                  </a:lnTo>
                  <a:lnTo>
                    <a:pt x="13174" y="92969"/>
                  </a:lnTo>
                  <a:lnTo>
                    <a:pt x="13174" y="464"/>
                  </a:lnTo>
                  <a:lnTo>
                    <a:pt x="8826" y="0"/>
                  </a:lnTo>
                  <a:close/>
                </a:path>
              </a:pathLst>
            </a:custGeom>
            <a:solidFill>
              <a:srgbClr val="FFFFFF"/>
            </a:solidFill>
          </p:spPr>
          <p:txBody>
            <a:bodyPr wrap="square" lIns="0" tIns="0" rIns="0" bIns="0" rtlCol="0"/>
            <a:lstStyle/>
            <a:p>
              <a:endParaRPr/>
            </a:p>
          </p:txBody>
        </p:sp>
        <p:pic>
          <p:nvPicPr>
            <p:cNvPr id="17" name="object 17"/>
            <p:cNvPicPr/>
            <p:nvPr/>
          </p:nvPicPr>
          <p:blipFill>
            <a:blip r:embed="rId9" cstate="print"/>
            <a:stretch>
              <a:fillRect/>
            </a:stretch>
          </p:blipFill>
          <p:spPr>
            <a:xfrm>
              <a:off x="8669917" y="4524673"/>
              <a:ext cx="75422" cy="93495"/>
            </a:xfrm>
            <a:prstGeom prst="rect">
              <a:avLst/>
            </a:prstGeom>
          </p:spPr>
        </p:pic>
        <p:sp>
          <p:nvSpPr>
            <p:cNvPr id="18" name="object 18"/>
            <p:cNvSpPr/>
            <p:nvPr/>
          </p:nvSpPr>
          <p:spPr>
            <a:xfrm>
              <a:off x="6316129" y="4128033"/>
              <a:ext cx="974725" cy="581660"/>
            </a:xfrm>
            <a:custGeom>
              <a:avLst/>
              <a:gdLst/>
              <a:ahLst/>
              <a:cxnLst/>
              <a:rect l="l" t="t" r="r" b="b"/>
              <a:pathLst>
                <a:path w="974725" h="581660">
                  <a:moveTo>
                    <a:pt x="294779" y="338582"/>
                  </a:moveTo>
                  <a:lnTo>
                    <a:pt x="294132" y="332244"/>
                  </a:lnTo>
                  <a:lnTo>
                    <a:pt x="291871" y="320903"/>
                  </a:lnTo>
                  <a:lnTo>
                    <a:pt x="283362" y="313245"/>
                  </a:lnTo>
                  <a:lnTo>
                    <a:pt x="210667" y="241655"/>
                  </a:lnTo>
                  <a:lnTo>
                    <a:pt x="204419" y="234061"/>
                  </a:lnTo>
                  <a:lnTo>
                    <a:pt x="199847" y="225526"/>
                  </a:lnTo>
                  <a:lnTo>
                    <a:pt x="197027" y="216268"/>
                  </a:lnTo>
                  <a:lnTo>
                    <a:pt x="196075" y="206489"/>
                  </a:lnTo>
                  <a:lnTo>
                    <a:pt x="197040" y="196697"/>
                  </a:lnTo>
                  <a:lnTo>
                    <a:pt x="199847" y="187439"/>
                  </a:lnTo>
                  <a:lnTo>
                    <a:pt x="204431" y="178917"/>
                  </a:lnTo>
                  <a:lnTo>
                    <a:pt x="210705" y="171323"/>
                  </a:lnTo>
                  <a:lnTo>
                    <a:pt x="212839" y="168821"/>
                  </a:lnTo>
                  <a:lnTo>
                    <a:pt x="211785" y="163690"/>
                  </a:lnTo>
                  <a:lnTo>
                    <a:pt x="209638" y="161836"/>
                  </a:lnTo>
                  <a:lnTo>
                    <a:pt x="99796" y="52070"/>
                  </a:lnTo>
                  <a:lnTo>
                    <a:pt x="77114" y="34036"/>
                  </a:lnTo>
                  <a:lnTo>
                    <a:pt x="57835" y="26149"/>
                  </a:lnTo>
                  <a:lnTo>
                    <a:pt x="42418" y="25196"/>
                  </a:lnTo>
                  <a:lnTo>
                    <a:pt x="31330" y="28016"/>
                  </a:lnTo>
                  <a:lnTo>
                    <a:pt x="21488" y="33845"/>
                  </a:lnTo>
                  <a:lnTo>
                    <a:pt x="11277" y="45389"/>
                  </a:lnTo>
                  <a:lnTo>
                    <a:pt x="3251" y="64554"/>
                  </a:lnTo>
                  <a:lnTo>
                    <a:pt x="0" y="93294"/>
                  </a:lnTo>
                  <a:lnTo>
                    <a:pt x="0" y="512978"/>
                  </a:lnTo>
                  <a:lnTo>
                    <a:pt x="11277" y="560882"/>
                  </a:lnTo>
                  <a:lnTo>
                    <a:pt x="40576" y="581317"/>
                  </a:lnTo>
                  <a:lnTo>
                    <a:pt x="47193" y="581317"/>
                  </a:lnTo>
                  <a:lnTo>
                    <a:pt x="84353" y="567474"/>
                  </a:lnTo>
                  <a:lnTo>
                    <a:pt x="269328" y="385229"/>
                  </a:lnTo>
                  <a:lnTo>
                    <a:pt x="293509" y="344284"/>
                  </a:lnTo>
                  <a:lnTo>
                    <a:pt x="294779" y="338582"/>
                  </a:lnTo>
                  <a:close/>
                </a:path>
                <a:path w="974725" h="581660">
                  <a:moveTo>
                    <a:pt x="443865" y="12649"/>
                  </a:moveTo>
                  <a:lnTo>
                    <a:pt x="439051" y="4775"/>
                  </a:lnTo>
                  <a:lnTo>
                    <a:pt x="430999" y="1473"/>
                  </a:lnTo>
                  <a:lnTo>
                    <a:pt x="424840" y="0"/>
                  </a:lnTo>
                  <a:lnTo>
                    <a:pt x="418617" y="508"/>
                  </a:lnTo>
                  <a:lnTo>
                    <a:pt x="412584" y="2959"/>
                  </a:lnTo>
                  <a:lnTo>
                    <a:pt x="407035" y="7251"/>
                  </a:lnTo>
                  <a:lnTo>
                    <a:pt x="221411" y="192303"/>
                  </a:lnTo>
                  <a:lnTo>
                    <a:pt x="218554" y="199136"/>
                  </a:lnTo>
                  <a:lnTo>
                    <a:pt x="218554" y="213741"/>
                  </a:lnTo>
                  <a:lnTo>
                    <a:pt x="221411" y="220573"/>
                  </a:lnTo>
                  <a:lnTo>
                    <a:pt x="411848" y="410387"/>
                  </a:lnTo>
                  <a:lnTo>
                    <a:pt x="417614" y="412927"/>
                  </a:lnTo>
                  <a:lnTo>
                    <a:pt x="425970" y="412927"/>
                  </a:lnTo>
                  <a:lnTo>
                    <a:pt x="428510" y="412432"/>
                  </a:lnTo>
                  <a:lnTo>
                    <a:pt x="439051" y="408101"/>
                  </a:lnTo>
                  <a:lnTo>
                    <a:pt x="443839" y="400240"/>
                  </a:lnTo>
                  <a:lnTo>
                    <a:pt x="443865" y="12649"/>
                  </a:lnTo>
                  <a:close/>
                </a:path>
                <a:path w="974725" h="581660">
                  <a:moveTo>
                    <a:pt x="974178" y="75438"/>
                  </a:moveTo>
                  <a:lnTo>
                    <a:pt x="810641" y="75438"/>
                  </a:lnTo>
                  <a:lnTo>
                    <a:pt x="805395" y="80670"/>
                  </a:lnTo>
                  <a:lnTo>
                    <a:pt x="805395" y="316001"/>
                  </a:lnTo>
                  <a:lnTo>
                    <a:pt x="810641" y="321246"/>
                  </a:lnTo>
                  <a:lnTo>
                    <a:pt x="949947" y="321246"/>
                  </a:lnTo>
                  <a:lnTo>
                    <a:pt x="955179" y="316026"/>
                  </a:lnTo>
                  <a:lnTo>
                    <a:pt x="955154" y="285851"/>
                  </a:lnTo>
                  <a:lnTo>
                    <a:pt x="949947" y="280606"/>
                  </a:lnTo>
                  <a:lnTo>
                    <a:pt x="943457" y="280606"/>
                  </a:lnTo>
                  <a:lnTo>
                    <a:pt x="847610" y="280606"/>
                  </a:lnTo>
                  <a:lnTo>
                    <a:pt x="847610" y="214261"/>
                  </a:lnTo>
                  <a:lnTo>
                    <a:pt x="924217" y="214261"/>
                  </a:lnTo>
                  <a:lnTo>
                    <a:pt x="929500" y="209042"/>
                  </a:lnTo>
                  <a:lnTo>
                    <a:pt x="929500" y="178917"/>
                  </a:lnTo>
                  <a:lnTo>
                    <a:pt x="924242" y="173697"/>
                  </a:lnTo>
                  <a:lnTo>
                    <a:pt x="847610" y="173697"/>
                  </a:lnTo>
                  <a:lnTo>
                    <a:pt x="847610" y="115963"/>
                  </a:lnTo>
                  <a:lnTo>
                    <a:pt x="960691" y="115963"/>
                  </a:lnTo>
                  <a:lnTo>
                    <a:pt x="956678" y="108978"/>
                  </a:lnTo>
                  <a:lnTo>
                    <a:pt x="957008" y="101523"/>
                  </a:lnTo>
                  <a:lnTo>
                    <a:pt x="974178" y="75438"/>
                  </a:lnTo>
                  <a:close/>
                </a:path>
              </a:pathLst>
            </a:custGeom>
            <a:solidFill>
              <a:srgbClr val="FFFFFF"/>
            </a:solidFill>
          </p:spPr>
          <p:txBody>
            <a:bodyPr wrap="square" lIns="0" tIns="0" rIns="0" bIns="0" rtlCol="0"/>
            <a:lstStyle/>
            <a:p>
              <a:endParaRPr/>
            </a:p>
          </p:txBody>
        </p:sp>
      </p:grpSp>
    </p:spTree>
    <p:extLst>
      <p:ext uri="{BB962C8B-B14F-4D97-AF65-F5344CB8AC3E}">
        <p14:creationId xmlns:p14="http://schemas.microsoft.com/office/powerpoint/2010/main" val="3301493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3FC373BB-365E-929F-9D0A-C5E76C5B4106}"/>
              </a:ext>
            </a:extLst>
          </p:cNvPr>
          <p:cNvSpPr txBox="1"/>
          <p:nvPr/>
        </p:nvSpPr>
        <p:spPr>
          <a:xfrm>
            <a:off x="76200" y="500681"/>
            <a:ext cx="8991600" cy="2215991"/>
          </a:xfrm>
          <a:prstGeom prst="rect">
            <a:avLst/>
          </a:prstGeom>
          <a:noFill/>
        </p:spPr>
        <p:txBody>
          <a:bodyPr wrap="square" lIns="91440" tIns="45720" rIns="91440" bIns="45720" anchor="t">
            <a:spAutoFit/>
          </a:bodyPr>
          <a:lstStyle/>
          <a:p>
            <a:pPr algn="ctr"/>
            <a:r>
              <a:rPr lang="pt-BR" sz="2400" b="1" dirty="0">
                <a:solidFill>
                  <a:srgbClr val="DC9EDD"/>
                </a:solidFill>
              </a:rPr>
              <a:t>INSS e FGTS</a:t>
            </a:r>
            <a:endParaRPr lang="pt-BR" dirty="0"/>
          </a:p>
          <a:p>
            <a:pPr algn="ctr"/>
            <a:endParaRPr lang="pt-BR" sz="2400" b="1" dirty="0">
              <a:solidFill>
                <a:srgbClr val="DC9EDD"/>
              </a:solidFill>
            </a:endParaRPr>
          </a:p>
          <a:p>
            <a:endParaRPr lang="pt-BR" b="1" dirty="0">
              <a:solidFill>
                <a:srgbClr val="DC9EDD"/>
              </a:solidFill>
            </a:endParaRPr>
          </a:p>
          <a:p>
            <a:endParaRPr lang="pt-BR" b="1" dirty="0">
              <a:solidFill>
                <a:srgbClr val="839AF8"/>
              </a:solidFill>
            </a:endParaRPr>
          </a:p>
          <a:p>
            <a:endParaRPr lang="pt-BR" b="1" dirty="0">
              <a:solidFill>
                <a:srgbClr val="839AF8"/>
              </a:solidFill>
            </a:endParaRPr>
          </a:p>
          <a:p>
            <a:r>
              <a:rPr lang="pt-BR" dirty="0">
                <a:solidFill>
                  <a:srgbClr val="839AF8"/>
                </a:solidFill>
              </a:rPr>
              <a:t>Importante observar que ao emitir o relatório de INSS e FGTS seja selecionada "Sim" no campo Anual, para que seja exibido somente os valores de 13°. </a:t>
            </a:r>
            <a:endParaRPr lang="pt-BR" dirty="0">
              <a:solidFill>
                <a:srgbClr val="839AF8"/>
              </a:solidFill>
              <a:ea typeface="Calibri"/>
              <a:cs typeface="Calibri"/>
            </a:endParaRPr>
          </a:p>
        </p:txBody>
      </p:sp>
    </p:spTree>
    <p:extLst>
      <p:ext uri="{BB962C8B-B14F-4D97-AF65-F5344CB8AC3E}">
        <p14:creationId xmlns:p14="http://schemas.microsoft.com/office/powerpoint/2010/main" val="993520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3FC373BB-365E-929F-9D0A-C5E76C5B4106}"/>
              </a:ext>
            </a:extLst>
          </p:cNvPr>
          <p:cNvSpPr txBox="1"/>
          <p:nvPr/>
        </p:nvSpPr>
        <p:spPr>
          <a:xfrm>
            <a:off x="76200" y="500681"/>
            <a:ext cx="8991600" cy="2492990"/>
          </a:xfrm>
          <a:prstGeom prst="rect">
            <a:avLst/>
          </a:prstGeom>
          <a:noFill/>
        </p:spPr>
        <p:txBody>
          <a:bodyPr wrap="square" lIns="91440" tIns="45720" rIns="91440" bIns="45720" anchor="t">
            <a:spAutoFit/>
          </a:bodyPr>
          <a:lstStyle/>
          <a:p>
            <a:pPr algn="ctr"/>
            <a:r>
              <a:rPr lang="pt-BR" sz="2400" b="1" dirty="0">
                <a:solidFill>
                  <a:srgbClr val="DC9EDD"/>
                </a:solidFill>
              </a:rPr>
              <a:t>IRRF</a:t>
            </a:r>
            <a:endParaRPr lang="pt-BR" dirty="0"/>
          </a:p>
          <a:p>
            <a:pPr algn="ctr"/>
            <a:endParaRPr lang="pt-BR" sz="2400" b="1" dirty="0">
              <a:solidFill>
                <a:srgbClr val="DC9EDD"/>
              </a:solidFill>
            </a:endParaRPr>
          </a:p>
          <a:p>
            <a:endParaRPr lang="pt-BR" b="1" dirty="0">
              <a:solidFill>
                <a:srgbClr val="DC9EDD"/>
              </a:solidFill>
            </a:endParaRPr>
          </a:p>
          <a:p>
            <a:endParaRPr lang="pt-BR" b="1" dirty="0">
              <a:solidFill>
                <a:srgbClr val="839AF8"/>
              </a:solidFill>
            </a:endParaRPr>
          </a:p>
          <a:p>
            <a:endParaRPr lang="pt-BR" b="1" dirty="0">
              <a:solidFill>
                <a:srgbClr val="839AF8"/>
              </a:solidFill>
            </a:endParaRPr>
          </a:p>
          <a:p>
            <a:r>
              <a:rPr lang="pt-BR">
                <a:solidFill>
                  <a:srgbClr val="839AF8"/>
                </a:solidFill>
                <a:ea typeface="+mn-lt"/>
                <a:cs typeface="+mn-lt"/>
              </a:rPr>
              <a:t>No relatório de conferência do IRRF, você notará a ausência do campo "Anual". Isso ocorre porque o pagamento do 13° é realizado junto com a folha mensal, da mesma forma como é tratado no evento S-1210.</a:t>
            </a:r>
            <a:r>
              <a:rPr lang="pt-BR" dirty="0">
                <a:solidFill>
                  <a:srgbClr val="839AF8"/>
                </a:solidFill>
              </a:rPr>
              <a:t> </a:t>
            </a:r>
            <a:endParaRPr lang="pt-BR" dirty="0">
              <a:solidFill>
                <a:srgbClr val="839AF8"/>
              </a:solidFill>
              <a:ea typeface="Calibri"/>
              <a:cs typeface="Calibri"/>
            </a:endParaRPr>
          </a:p>
        </p:txBody>
      </p:sp>
    </p:spTree>
    <p:extLst>
      <p:ext uri="{BB962C8B-B14F-4D97-AF65-F5344CB8AC3E}">
        <p14:creationId xmlns:p14="http://schemas.microsoft.com/office/powerpoint/2010/main" val="3676614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620" y="-11888"/>
            <a:ext cx="9143999" cy="5143497"/>
            <a:chOff x="-15240" y="-11888"/>
            <a:chExt cx="9143999" cy="5143497"/>
          </a:xfrm>
        </p:grpSpPr>
        <p:pic>
          <p:nvPicPr>
            <p:cNvPr id="3" name="object 3"/>
            <p:cNvPicPr/>
            <p:nvPr/>
          </p:nvPicPr>
          <p:blipFill>
            <a:blip r:embed="rId2" cstate="print"/>
            <a:stretch>
              <a:fillRect/>
            </a:stretch>
          </p:blipFill>
          <p:spPr>
            <a:xfrm>
              <a:off x="-15240" y="-11888"/>
              <a:ext cx="9143999" cy="5143497"/>
            </a:xfrm>
            <a:prstGeom prst="rect">
              <a:avLst/>
            </a:prstGeom>
          </p:spPr>
        </p:pic>
        <p:pic>
          <p:nvPicPr>
            <p:cNvPr id="4" name="object 4"/>
            <p:cNvPicPr/>
            <p:nvPr/>
          </p:nvPicPr>
          <p:blipFill>
            <a:blip r:embed="rId3" cstate="print"/>
            <a:stretch>
              <a:fillRect/>
            </a:stretch>
          </p:blipFill>
          <p:spPr>
            <a:xfrm>
              <a:off x="0" y="719378"/>
              <a:ext cx="9128759" cy="3704793"/>
            </a:xfrm>
            <a:prstGeom prst="rect">
              <a:avLst/>
            </a:prstGeom>
          </p:spPr>
        </p:pic>
      </p:grpSp>
      <p:sp>
        <p:nvSpPr>
          <p:cNvPr id="5" name="object 5"/>
          <p:cNvSpPr txBox="1">
            <a:spLocks noGrp="1"/>
          </p:cNvSpPr>
          <p:nvPr>
            <p:ph type="title"/>
          </p:nvPr>
        </p:nvSpPr>
        <p:spPr>
          <a:xfrm>
            <a:off x="116008" y="-13055"/>
            <a:ext cx="9143999" cy="840743"/>
          </a:xfrm>
          <a:prstGeom prst="rect">
            <a:avLst/>
          </a:prstGeom>
        </p:spPr>
        <p:txBody>
          <a:bodyPr vert="horz" wrap="square" lIns="0" tIns="12700" rIns="0" bIns="0" rtlCol="0" anchor="t">
            <a:spAutoFit/>
          </a:bodyPr>
          <a:lstStyle/>
          <a:p>
            <a:pPr marL="1776730" marR="5080" indent="-1765300" algn="ctr">
              <a:lnSpc>
                <a:spcPct val="150100"/>
              </a:lnSpc>
              <a:spcBef>
                <a:spcPts val="100"/>
              </a:spcBef>
            </a:pPr>
            <a:r>
              <a:rPr lang="pt-BR" sz="4000" spc="-5" dirty="0">
                <a:solidFill>
                  <a:srgbClr val="FFFFFF"/>
                </a:solidFill>
              </a:rPr>
              <a:t>Artigos sobre o tema:</a:t>
            </a:r>
            <a:endParaRPr lang="pt-BR" dirty="0"/>
          </a:p>
        </p:txBody>
      </p:sp>
      <p:grpSp>
        <p:nvGrpSpPr>
          <p:cNvPr id="6" name="object 6"/>
          <p:cNvGrpSpPr/>
          <p:nvPr/>
        </p:nvGrpSpPr>
        <p:grpSpPr>
          <a:xfrm>
            <a:off x="6523054" y="4108316"/>
            <a:ext cx="2513330" cy="581660"/>
            <a:chOff x="6316132" y="4128023"/>
            <a:chExt cx="2513330" cy="581660"/>
          </a:xfrm>
        </p:grpSpPr>
        <p:sp>
          <p:nvSpPr>
            <p:cNvPr id="7" name="object 7"/>
            <p:cNvSpPr/>
            <p:nvPr/>
          </p:nvSpPr>
          <p:spPr>
            <a:xfrm>
              <a:off x="6836245" y="4200067"/>
              <a:ext cx="1992630" cy="418465"/>
            </a:xfrm>
            <a:custGeom>
              <a:avLst/>
              <a:gdLst/>
              <a:ahLst/>
              <a:cxnLst/>
              <a:rect l="l" t="t" r="r" b="b"/>
              <a:pathLst>
                <a:path w="1992629" h="418464">
                  <a:moveTo>
                    <a:pt x="254889" y="8585"/>
                  </a:moveTo>
                  <a:lnTo>
                    <a:pt x="249631" y="3378"/>
                  </a:lnTo>
                  <a:lnTo>
                    <a:pt x="243192" y="3378"/>
                  </a:lnTo>
                  <a:lnTo>
                    <a:pt x="221348" y="3378"/>
                  </a:lnTo>
                  <a:lnTo>
                    <a:pt x="218008" y="5003"/>
                  </a:lnTo>
                  <a:lnTo>
                    <a:pt x="127469" y="120218"/>
                  </a:lnTo>
                  <a:lnTo>
                    <a:pt x="36906" y="5003"/>
                  </a:lnTo>
                  <a:lnTo>
                    <a:pt x="33566" y="3378"/>
                  </a:lnTo>
                  <a:lnTo>
                    <a:pt x="5270" y="3378"/>
                  </a:lnTo>
                  <a:lnTo>
                    <a:pt x="0" y="8585"/>
                  </a:lnTo>
                  <a:lnTo>
                    <a:pt x="0" y="243916"/>
                  </a:lnTo>
                  <a:lnTo>
                    <a:pt x="5245" y="249186"/>
                  </a:lnTo>
                  <a:lnTo>
                    <a:pt x="36385" y="249186"/>
                  </a:lnTo>
                  <a:lnTo>
                    <a:pt x="41643" y="243967"/>
                  </a:lnTo>
                  <a:lnTo>
                    <a:pt x="41617" y="81051"/>
                  </a:lnTo>
                  <a:lnTo>
                    <a:pt x="122288" y="183248"/>
                  </a:lnTo>
                  <a:lnTo>
                    <a:pt x="131953" y="183222"/>
                  </a:lnTo>
                  <a:lnTo>
                    <a:pt x="212648" y="81076"/>
                  </a:lnTo>
                  <a:lnTo>
                    <a:pt x="212623" y="243890"/>
                  </a:lnTo>
                  <a:lnTo>
                    <a:pt x="217881" y="249161"/>
                  </a:lnTo>
                  <a:lnTo>
                    <a:pt x="249605" y="249161"/>
                  </a:lnTo>
                  <a:lnTo>
                    <a:pt x="254863" y="243916"/>
                  </a:lnTo>
                  <a:lnTo>
                    <a:pt x="254889" y="8585"/>
                  </a:lnTo>
                  <a:close/>
                </a:path>
                <a:path w="1992629" h="418464">
                  <a:moveTo>
                    <a:pt x="610628" y="417639"/>
                  </a:moveTo>
                  <a:lnTo>
                    <a:pt x="583628" y="378650"/>
                  </a:lnTo>
                  <a:lnTo>
                    <a:pt x="587273" y="376821"/>
                  </a:lnTo>
                  <a:lnTo>
                    <a:pt x="589368" y="375526"/>
                  </a:lnTo>
                  <a:lnTo>
                    <a:pt x="603377" y="355219"/>
                  </a:lnTo>
                  <a:lnTo>
                    <a:pt x="603377" y="346303"/>
                  </a:lnTo>
                  <a:lnTo>
                    <a:pt x="571881" y="323532"/>
                  </a:lnTo>
                  <a:lnTo>
                    <a:pt x="563702" y="323557"/>
                  </a:lnTo>
                  <a:lnTo>
                    <a:pt x="547624" y="324954"/>
                  </a:lnTo>
                  <a:lnTo>
                    <a:pt x="547624" y="417639"/>
                  </a:lnTo>
                  <a:lnTo>
                    <a:pt x="549770" y="417918"/>
                  </a:lnTo>
                  <a:lnTo>
                    <a:pt x="560793" y="417639"/>
                  </a:lnTo>
                  <a:lnTo>
                    <a:pt x="560793" y="335165"/>
                  </a:lnTo>
                  <a:lnTo>
                    <a:pt x="562356" y="335013"/>
                  </a:lnTo>
                  <a:lnTo>
                    <a:pt x="575271" y="334670"/>
                  </a:lnTo>
                  <a:lnTo>
                    <a:pt x="580161" y="336181"/>
                  </a:lnTo>
                  <a:lnTo>
                    <a:pt x="587489" y="342188"/>
                  </a:lnTo>
                  <a:lnTo>
                    <a:pt x="589318" y="346773"/>
                  </a:lnTo>
                  <a:lnTo>
                    <a:pt x="589318" y="356298"/>
                  </a:lnTo>
                  <a:lnTo>
                    <a:pt x="566051" y="374281"/>
                  </a:lnTo>
                  <a:lnTo>
                    <a:pt x="566051" y="374815"/>
                  </a:lnTo>
                  <a:lnTo>
                    <a:pt x="595744" y="417639"/>
                  </a:lnTo>
                  <a:lnTo>
                    <a:pt x="598068" y="417893"/>
                  </a:lnTo>
                  <a:lnTo>
                    <a:pt x="605675" y="418020"/>
                  </a:lnTo>
                  <a:lnTo>
                    <a:pt x="610628" y="417639"/>
                  </a:lnTo>
                  <a:close/>
                </a:path>
                <a:path w="1992629" h="418464">
                  <a:moveTo>
                    <a:pt x="660057" y="13182"/>
                  </a:moveTo>
                  <a:lnTo>
                    <a:pt x="655942" y="5727"/>
                  </a:lnTo>
                  <a:lnTo>
                    <a:pt x="652005" y="3378"/>
                  </a:lnTo>
                  <a:lnTo>
                    <a:pt x="468350" y="3378"/>
                  </a:lnTo>
                  <a:lnTo>
                    <a:pt x="464642" y="5410"/>
                  </a:lnTo>
                  <a:lnTo>
                    <a:pt x="462572" y="8686"/>
                  </a:lnTo>
                  <a:lnTo>
                    <a:pt x="450253" y="27317"/>
                  </a:lnTo>
                  <a:lnTo>
                    <a:pt x="447789" y="31191"/>
                  </a:lnTo>
                  <a:lnTo>
                    <a:pt x="447535" y="35648"/>
                  </a:lnTo>
                  <a:lnTo>
                    <a:pt x="449503" y="39128"/>
                  </a:lnTo>
                  <a:lnTo>
                    <a:pt x="452247" y="44157"/>
                  </a:lnTo>
                  <a:lnTo>
                    <a:pt x="459778" y="43929"/>
                  </a:lnTo>
                  <a:lnTo>
                    <a:pt x="529564" y="43929"/>
                  </a:lnTo>
                  <a:lnTo>
                    <a:pt x="529590" y="243916"/>
                  </a:lnTo>
                  <a:lnTo>
                    <a:pt x="534784" y="249161"/>
                  </a:lnTo>
                  <a:lnTo>
                    <a:pt x="566521" y="249161"/>
                  </a:lnTo>
                  <a:lnTo>
                    <a:pt x="571779" y="243916"/>
                  </a:lnTo>
                  <a:lnTo>
                    <a:pt x="571779" y="43929"/>
                  </a:lnTo>
                  <a:lnTo>
                    <a:pt x="640854" y="43929"/>
                  </a:lnTo>
                  <a:lnTo>
                    <a:pt x="644550" y="41897"/>
                  </a:lnTo>
                  <a:lnTo>
                    <a:pt x="657606" y="21361"/>
                  </a:lnTo>
                  <a:lnTo>
                    <a:pt x="659930" y="17741"/>
                  </a:lnTo>
                  <a:lnTo>
                    <a:pt x="660057" y="13182"/>
                  </a:lnTo>
                  <a:close/>
                </a:path>
                <a:path w="1992629" h="418464">
                  <a:moveTo>
                    <a:pt x="843254" y="236588"/>
                  </a:moveTo>
                  <a:lnTo>
                    <a:pt x="820674" y="182803"/>
                  </a:lnTo>
                  <a:lnTo>
                    <a:pt x="803630" y="142227"/>
                  </a:lnTo>
                  <a:lnTo>
                    <a:pt x="772706" y="68567"/>
                  </a:lnTo>
                  <a:lnTo>
                    <a:pt x="758596" y="34963"/>
                  </a:lnTo>
                  <a:lnTo>
                    <a:pt x="758596" y="142227"/>
                  </a:lnTo>
                  <a:lnTo>
                    <a:pt x="698309" y="142227"/>
                  </a:lnTo>
                  <a:lnTo>
                    <a:pt x="714489" y="103060"/>
                  </a:lnTo>
                  <a:lnTo>
                    <a:pt x="725220" y="76809"/>
                  </a:lnTo>
                  <a:lnTo>
                    <a:pt x="728573" y="68567"/>
                  </a:lnTo>
                  <a:lnTo>
                    <a:pt x="732078" y="77292"/>
                  </a:lnTo>
                  <a:lnTo>
                    <a:pt x="742708" y="103365"/>
                  </a:lnTo>
                  <a:lnTo>
                    <a:pt x="758596" y="142227"/>
                  </a:lnTo>
                  <a:lnTo>
                    <a:pt x="758596" y="34963"/>
                  </a:lnTo>
                  <a:lnTo>
                    <a:pt x="748347" y="10553"/>
                  </a:lnTo>
                  <a:lnTo>
                    <a:pt x="746531" y="6184"/>
                  </a:lnTo>
                  <a:lnTo>
                    <a:pt x="742264" y="3378"/>
                  </a:lnTo>
                  <a:lnTo>
                    <a:pt x="714883" y="3378"/>
                  </a:lnTo>
                  <a:lnTo>
                    <a:pt x="710641" y="6210"/>
                  </a:lnTo>
                  <a:lnTo>
                    <a:pt x="708875" y="10579"/>
                  </a:lnTo>
                  <a:lnTo>
                    <a:pt x="616089" y="232981"/>
                  </a:lnTo>
                  <a:lnTo>
                    <a:pt x="614565" y="236588"/>
                  </a:lnTo>
                  <a:lnTo>
                    <a:pt x="614972" y="240639"/>
                  </a:lnTo>
                  <a:lnTo>
                    <a:pt x="617169" y="243992"/>
                  </a:lnTo>
                  <a:lnTo>
                    <a:pt x="619366" y="247218"/>
                  </a:lnTo>
                  <a:lnTo>
                    <a:pt x="623023" y="249161"/>
                  </a:lnTo>
                  <a:lnTo>
                    <a:pt x="651052" y="249161"/>
                  </a:lnTo>
                  <a:lnTo>
                    <a:pt x="655294" y="246341"/>
                  </a:lnTo>
                  <a:lnTo>
                    <a:pt x="681570" y="182803"/>
                  </a:lnTo>
                  <a:lnTo>
                    <a:pt x="775322" y="182803"/>
                  </a:lnTo>
                  <a:lnTo>
                    <a:pt x="799744" y="241985"/>
                  </a:lnTo>
                  <a:lnTo>
                    <a:pt x="801585" y="246341"/>
                  </a:lnTo>
                  <a:lnTo>
                    <a:pt x="805827" y="249161"/>
                  </a:lnTo>
                  <a:lnTo>
                    <a:pt x="834872" y="249161"/>
                  </a:lnTo>
                  <a:lnTo>
                    <a:pt x="838492" y="247218"/>
                  </a:lnTo>
                  <a:lnTo>
                    <a:pt x="840676" y="243967"/>
                  </a:lnTo>
                  <a:lnTo>
                    <a:pt x="842848" y="240639"/>
                  </a:lnTo>
                  <a:lnTo>
                    <a:pt x="843254" y="236588"/>
                  </a:lnTo>
                  <a:close/>
                </a:path>
                <a:path w="1992629" h="418464">
                  <a:moveTo>
                    <a:pt x="1067562" y="125641"/>
                  </a:moveTo>
                  <a:lnTo>
                    <a:pt x="1054646" y="70408"/>
                  </a:lnTo>
                  <a:lnTo>
                    <a:pt x="1025321" y="34226"/>
                  </a:lnTo>
                  <a:lnTo>
                    <a:pt x="1025321" y="126250"/>
                  </a:lnTo>
                  <a:lnTo>
                    <a:pt x="1023378" y="144614"/>
                  </a:lnTo>
                  <a:lnTo>
                    <a:pt x="996353" y="189052"/>
                  </a:lnTo>
                  <a:lnTo>
                    <a:pt x="947686" y="207378"/>
                  </a:lnTo>
                  <a:lnTo>
                    <a:pt x="925436" y="208546"/>
                  </a:lnTo>
                  <a:lnTo>
                    <a:pt x="900455" y="208546"/>
                  </a:lnTo>
                  <a:lnTo>
                    <a:pt x="900455" y="43903"/>
                  </a:lnTo>
                  <a:lnTo>
                    <a:pt x="925131" y="43903"/>
                  </a:lnTo>
                  <a:lnTo>
                    <a:pt x="965542" y="48209"/>
                  </a:lnTo>
                  <a:lnTo>
                    <a:pt x="1007554" y="74498"/>
                  </a:lnTo>
                  <a:lnTo>
                    <a:pt x="1025321" y="126250"/>
                  </a:lnTo>
                  <a:lnTo>
                    <a:pt x="1025321" y="34226"/>
                  </a:lnTo>
                  <a:lnTo>
                    <a:pt x="978458" y="9512"/>
                  </a:lnTo>
                  <a:lnTo>
                    <a:pt x="926985" y="3327"/>
                  </a:lnTo>
                  <a:lnTo>
                    <a:pt x="863523" y="3327"/>
                  </a:lnTo>
                  <a:lnTo>
                    <a:pt x="858266" y="8559"/>
                  </a:lnTo>
                  <a:lnTo>
                    <a:pt x="858266" y="243890"/>
                  </a:lnTo>
                  <a:lnTo>
                    <a:pt x="863523" y="249161"/>
                  </a:lnTo>
                  <a:lnTo>
                    <a:pt x="922972" y="249161"/>
                  </a:lnTo>
                  <a:lnTo>
                    <a:pt x="981379" y="241833"/>
                  </a:lnTo>
                  <a:lnTo>
                    <a:pt x="1024801" y="219100"/>
                  </a:lnTo>
                  <a:lnTo>
                    <a:pt x="1056360" y="177723"/>
                  </a:lnTo>
                  <a:lnTo>
                    <a:pt x="1064691" y="152615"/>
                  </a:lnTo>
                  <a:lnTo>
                    <a:pt x="1067562" y="125641"/>
                  </a:lnTo>
                  <a:close/>
                </a:path>
                <a:path w="1992629" h="418464">
                  <a:moveTo>
                    <a:pt x="1282204" y="236562"/>
                  </a:moveTo>
                  <a:lnTo>
                    <a:pt x="1259624" y="182778"/>
                  </a:lnTo>
                  <a:lnTo>
                    <a:pt x="1242593" y="142227"/>
                  </a:lnTo>
                  <a:lnTo>
                    <a:pt x="1211681" y="68567"/>
                  </a:lnTo>
                  <a:lnTo>
                    <a:pt x="1197597" y="35039"/>
                  </a:lnTo>
                  <a:lnTo>
                    <a:pt x="1197597" y="142227"/>
                  </a:lnTo>
                  <a:lnTo>
                    <a:pt x="1137285" y="142227"/>
                  </a:lnTo>
                  <a:lnTo>
                    <a:pt x="1153464" y="103060"/>
                  </a:lnTo>
                  <a:lnTo>
                    <a:pt x="1164209" y="76822"/>
                  </a:lnTo>
                  <a:lnTo>
                    <a:pt x="1167574" y="68567"/>
                  </a:lnTo>
                  <a:lnTo>
                    <a:pt x="1174610" y="86004"/>
                  </a:lnTo>
                  <a:lnTo>
                    <a:pt x="1197597" y="142227"/>
                  </a:lnTo>
                  <a:lnTo>
                    <a:pt x="1197597" y="35039"/>
                  </a:lnTo>
                  <a:lnTo>
                    <a:pt x="1185481" y="6184"/>
                  </a:lnTo>
                  <a:lnTo>
                    <a:pt x="1181239" y="3378"/>
                  </a:lnTo>
                  <a:lnTo>
                    <a:pt x="1153833" y="3378"/>
                  </a:lnTo>
                  <a:lnTo>
                    <a:pt x="1149578" y="6210"/>
                  </a:lnTo>
                  <a:lnTo>
                    <a:pt x="1147826" y="10579"/>
                  </a:lnTo>
                  <a:lnTo>
                    <a:pt x="1053503" y="236562"/>
                  </a:lnTo>
                  <a:lnTo>
                    <a:pt x="1053922" y="240614"/>
                  </a:lnTo>
                  <a:lnTo>
                    <a:pt x="1056119" y="243967"/>
                  </a:lnTo>
                  <a:lnTo>
                    <a:pt x="1058316" y="247167"/>
                  </a:lnTo>
                  <a:lnTo>
                    <a:pt x="1061974" y="249135"/>
                  </a:lnTo>
                  <a:lnTo>
                    <a:pt x="1090002" y="249135"/>
                  </a:lnTo>
                  <a:lnTo>
                    <a:pt x="1094244" y="246316"/>
                  </a:lnTo>
                  <a:lnTo>
                    <a:pt x="1120521" y="182778"/>
                  </a:lnTo>
                  <a:lnTo>
                    <a:pt x="1214259" y="182778"/>
                  </a:lnTo>
                  <a:lnTo>
                    <a:pt x="1238694" y="241960"/>
                  </a:lnTo>
                  <a:lnTo>
                    <a:pt x="1240536" y="246316"/>
                  </a:lnTo>
                  <a:lnTo>
                    <a:pt x="1244777" y="249135"/>
                  </a:lnTo>
                  <a:lnTo>
                    <a:pt x="1273822" y="249135"/>
                  </a:lnTo>
                  <a:lnTo>
                    <a:pt x="1277442" y="247167"/>
                  </a:lnTo>
                  <a:lnTo>
                    <a:pt x="1281798" y="240614"/>
                  </a:lnTo>
                  <a:lnTo>
                    <a:pt x="1282204" y="236562"/>
                  </a:lnTo>
                  <a:close/>
                </a:path>
                <a:path w="1992629" h="418464">
                  <a:moveTo>
                    <a:pt x="1504073" y="125641"/>
                  </a:moveTo>
                  <a:lnTo>
                    <a:pt x="1500759" y="96926"/>
                  </a:lnTo>
                  <a:lnTo>
                    <a:pt x="1491183" y="70383"/>
                  </a:lnTo>
                  <a:lnTo>
                    <a:pt x="1475879" y="47129"/>
                  </a:lnTo>
                  <a:lnTo>
                    <a:pt x="1472374" y="43903"/>
                  </a:lnTo>
                  <a:lnTo>
                    <a:pt x="1461884" y="34239"/>
                  </a:lnTo>
                  <a:lnTo>
                    <a:pt x="1461884" y="126250"/>
                  </a:lnTo>
                  <a:lnTo>
                    <a:pt x="1459941" y="144614"/>
                  </a:lnTo>
                  <a:lnTo>
                    <a:pt x="1432928" y="189052"/>
                  </a:lnTo>
                  <a:lnTo>
                    <a:pt x="1384249" y="207378"/>
                  </a:lnTo>
                  <a:lnTo>
                    <a:pt x="1361998" y="208546"/>
                  </a:lnTo>
                  <a:lnTo>
                    <a:pt x="1337030" y="208546"/>
                  </a:lnTo>
                  <a:lnTo>
                    <a:pt x="1337030" y="43903"/>
                  </a:lnTo>
                  <a:lnTo>
                    <a:pt x="1361694" y="43903"/>
                  </a:lnTo>
                  <a:lnTo>
                    <a:pt x="1402105" y="48209"/>
                  </a:lnTo>
                  <a:lnTo>
                    <a:pt x="1444129" y="74498"/>
                  </a:lnTo>
                  <a:lnTo>
                    <a:pt x="1461884" y="126250"/>
                  </a:lnTo>
                  <a:lnTo>
                    <a:pt x="1461884" y="34239"/>
                  </a:lnTo>
                  <a:lnTo>
                    <a:pt x="1415021" y="9512"/>
                  </a:lnTo>
                  <a:lnTo>
                    <a:pt x="1363560" y="3327"/>
                  </a:lnTo>
                  <a:lnTo>
                    <a:pt x="1300086" y="3327"/>
                  </a:lnTo>
                  <a:lnTo>
                    <a:pt x="1294841" y="8559"/>
                  </a:lnTo>
                  <a:lnTo>
                    <a:pt x="1294841" y="243890"/>
                  </a:lnTo>
                  <a:lnTo>
                    <a:pt x="1300086" y="249161"/>
                  </a:lnTo>
                  <a:lnTo>
                    <a:pt x="1359547" y="249161"/>
                  </a:lnTo>
                  <a:lnTo>
                    <a:pt x="1417929" y="241833"/>
                  </a:lnTo>
                  <a:lnTo>
                    <a:pt x="1461363" y="219100"/>
                  </a:lnTo>
                  <a:lnTo>
                    <a:pt x="1492897" y="177723"/>
                  </a:lnTo>
                  <a:lnTo>
                    <a:pt x="1501216" y="152615"/>
                  </a:lnTo>
                  <a:lnTo>
                    <a:pt x="1504073" y="125641"/>
                  </a:lnTo>
                  <a:close/>
                </a:path>
                <a:path w="1992629" h="418464">
                  <a:moveTo>
                    <a:pt x="1765046" y="126250"/>
                  </a:moveTo>
                  <a:lnTo>
                    <a:pt x="1755432" y="76657"/>
                  </a:lnTo>
                  <a:lnTo>
                    <a:pt x="1731899" y="40881"/>
                  </a:lnTo>
                  <a:lnTo>
                    <a:pt x="1729066" y="36576"/>
                  </a:lnTo>
                  <a:lnTo>
                    <a:pt x="1722831" y="32346"/>
                  </a:lnTo>
                  <a:lnTo>
                    <a:pt x="1722831" y="126250"/>
                  </a:lnTo>
                  <a:lnTo>
                    <a:pt x="1716595" y="160134"/>
                  </a:lnTo>
                  <a:lnTo>
                    <a:pt x="1699374" y="187210"/>
                  </a:lnTo>
                  <a:lnTo>
                    <a:pt x="1673377" y="205155"/>
                  </a:lnTo>
                  <a:lnTo>
                    <a:pt x="1640865" y="211645"/>
                  </a:lnTo>
                  <a:lnTo>
                    <a:pt x="1608315" y="205155"/>
                  </a:lnTo>
                  <a:lnTo>
                    <a:pt x="1582318" y="187210"/>
                  </a:lnTo>
                  <a:lnTo>
                    <a:pt x="1565084" y="160134"/>
                  </a:lnTo>
                  <a:lnTo>
                    <a:pt x="1558836" y="126250"/>
                  </a:lnTo>
                  <a:lnTo>
                    <a:pt x="1565084" y="92379"/>
                  </a:lnTo>
                  <a:lnTo>
                    <a:pt x="1582318" y="65316"/>
                  </a:lnTo>
                  <a:lnTo>
                    <a:pt x="1608315" y="47383"/>
                  </a:lnTo>
                  <a:lnTo>
                    <a:pt x="1640865" y="40881"/>
                  </a:lnTo>
                  <a:lnTo>
                    <a:pt x="1673377" y="47383"/>
                  </a:lnTo>
                  <a:lnTo>
                    <a:pt x="1699374" y="65316"/>
                  </a:lnTo>
                  <a:lnTo>
                    <a:pt x="1716595" y="92379"/>
                  </a:lnTo>
                  <a:lnTo>
                    <a:pt x="1722831" y="126250"/>
                  </a:lnTo>
                  <a:lnTo>
                    <a:pt x="1722831" y="32346"/>
                  </a:lnTo>
                  <a:lnTo>
                    <a:pt x="1689646" y="9766"/>
                  </a:lnTo>
                  <a:lnTo>
                    <a:pt x="1640865" y="0"/>
                  </a:lnTo>
                  <a:lnTo>
                    <a:pt x="1592059" y="9766"/>
                  </a:lnTo>
                  <a:lnTo>
                    <a:pt x="1552625" y="36576"/>
                  </a:lnTo>
                  <a:lnTo>
                    <a:pt x="1526260" y="76657"/>
                  </a:lnTo>
                  <a:lnTo>
                    <a:pt x="1516646" y="126250"/>
                  </a:lnTo>
                  <a:lnTo>
                    <a:pt x="1526260" y="175856"/>
                  </a:lnTo>
                  <a:lnTo>
                    <a:pt x="1552638" y="215950"/>
                  </a:lnTo>
                  <a:lnTo>
                    <a:pt x="1592072" y="242760"/>
                  </a:lnTo>
                  <a:lnTo>
                    <a:pt x="1640865" y="252539"/>
                  </a:lnTo>
                  <a:lnTo>
                    <a:pt x="1689646" y="242760"/>
                  </a:lnTo>
                  <a:lnTo>
                    <a:pt x="1729066" y="215950"/>
                  </a:lnTo>
                  <a:lnTo>
                    <a:pt x="1731899" y="211645"/>
                  </a:lnTo>
                  <a:lnTo>
                    <a:pt x="1755432" y="175856"/>
                  </a:lnTo>
                  <a:lnTo>
                    <a:pt x="1765046" y="126250"/>
                  </a:lnTo>
                  <a:close/>
                </a:path>
                <a:path w="1992629" h="418464">
                  <a:moveTo>
                    <a:pt x="1932673" y="179082"/>
                  </a:moveTo>
                  <a:lnTo>
                    <a:pt x="1906117" y="124599"/>
                  </a:lnTo>
                  <a:lnTo>
                    <a:pt x="1858822" y="104559"/>
                  </a:lnTo>
                  <a:lnTo>
                    <a:pt x="1855584" y="103682"/>
                  </a:lnTo>
                  <a:lnTo>
                    <a:pt x="1836864" y="98056"/>
                  </a:lnTo>
                  <a:lnTo>
                    <a:pt x="1823046" y="91668"/>
                  </a:lnTo>
                  <a:lnTo>
                    <a:pt x="1814487" y="82880"/>
                  </a:lnTo>
                  <a:lnTo>
                    <a:pt x="1811566" y="70040"/>
                  </a:lnTo>
                  <a:lnTo>
                    <a:pt x="1814995" y="55295"/>
                  </a:lnTo>
                  <a:lnTo>
                    <a:pt x="1823834" y="46393"/>
                  </a:lnTo>
                  <a:lnTo>
                    <a:pt x="1835861" y="42011"/>
                  </a:lnTo>
                  <a:lnTo>
                    <a:pt x="1848853" y="40830"/>
                  </a:lnTo>
                  <a:lnTo>
                    <a:pt x="1863559" y="42075"/>
                  </a:lnTo>
                  <a:lnTo>
                    <a:pt x="1878228" y="45631"/>
                  </a:lnTo>
                  <a:lnTo>
                    <a:pt x="1892223" y="51333"/>
                  </a:lnTo>
                  <a:lnTo>
                    <a:pt x="1904898" y="58940"/>
                  </a:lnTo>
                  <a:lnTo>
                    <a:pt x="1908467" y="61506"/>
                  </a:lnTo>
                  <a:lnTo>
                    <a:pt x="1913153" y="61861"/>
                  </a:lnTo>
                  <a:lnTo>
                    <a:pt x="1921040" y="57810"/>
                  </a:lnTo>
                  <a:lnTo>
                    <a:pt x="1923478" y="53809"/>
                  </a:lnTo>
                  <a:lnTo>
                    <a:pt x="1923478" y="40830"/>
                  </a:lnTo>
                  <a:lnTo>
                    <a:pt x="1923478" y="25311"/>
                  </a:lnTo>
                  <a:lnTo>
                    <a:pt x="1886432" y="5181"/>
                  </a:lnTo>
                  <a:lnTo>
                    <a:pt x="1849196" y="0"/>
                  </a:lnTo>
                  <a:lnTo>
                    <a:pt x="1816582" y="5143"/>
                  </a:lnTo>
                  <a:lnTo>
                    <a:pt x="1791373" y="19659"/>
                  </a:lnTo>
                  <a:lnTo>
                    <a:pt x="1775129" y="42164"/>
                  </a:lnTo>
                  <a:lnTo>
                    <a:pt x="1769376" y="71272"/>
                  </a:lnTo>
                  <a:lnTo>
                    <a:pt x="1775726" y="101434"/>
                  </a:lnTo>
                  <a:lnTo>
                    <a:pt x="1792325" y="121691"/>
                  </a:lnTo>
                  <a:lnTo>
                    <a:pt x="1815477" y="134759"/>
                  </a:lnTo>
                  <a:lnTo>
                    <a:pt x="1841461" y="143383"/>
                  </a:lnTo>
                  <a:lnTo>
                    <a:pt x="1843582" y="143929"/>
                  </a:lnTo>
                  <a:lnTo>
                    <a:pt x="1863521" y="149936"/>
                  </a:lnTo>
                  <a:lnTo>
                    <a:pt x="1878241" y="156781"/>
                  </a:lnTo>
                  <a:lnTo>
                    <a:pt x="1887334" y="166217"/>
                  </a:lnTo>
                  <a:lnTo>
                    <a:pt x="1890458" y="180022"/>
                  </a:lnTo>
                  <a:lnTo>
                    <a:pt x="1887778" y="193446"/>
                  </a:lnTo>
                  <a:lnTo>
                    <a:pt x="1879981" y="203377"/>
                  </a:lnTo>
                  <a:lnTo>
                    <a:pt x="1867408" y="209537"/>
                  </a:lnTo>
                  <a:lnTo>
                    <a:pt x="1850415" y="211645"/>
                  </a:lnTo>
                  <a:lnTo>
                    <a:pt x="1834578" y="210286"/>
                  </a:lnTo>
                  <a:lnTo>
                    <a:pt x="1819084" y="206387"/>
                  </a:lnTo>
                  <a:lnTo>
                    <a:pt x="1804606" y="200152"/>
                  </a:lnTo>
                  <a:lnTo>
                    <a:pt x="1791817" y="191833"/>
                  </a:lnTo>
                  <a:lnTo>
                    <a:pt x="1788261" y="188976"/>
                  </a:lnTo>
                  <a:lnTo>
                    <a:pt x="1783372" y="188404"/>
                  </a:lnTo>
                  <a:lnTo>
                    <a:pt x="1775320" y="192354"/>
                  </a:lnTo>
                  <a:lnTo>
                    <a:pt x="1772716" y="196456"/>
                  </a:lnTo>
                  <a:lnTo>
                    <a:pt x="1772716" y="225996"/>
                  </a:lnTo>
                  <a:lnTo>
                    <a:pt x="1811540" y="246926"/>
                  </a:lnTo>
                  <a:lnTo>
                    <a:pt x="1850390" y="252514"/>
                  </a:lnTo>
                  <a:lnTo>
                    <a:pt x="1884324" y="247307"/>
                  </a:lnTo>
                  <a:lnTo>
                    <a:pt x="1910270" y="232524"/>
                  </a:lnTo>
                  <a:lnTo>
                    <a:pt x="1925218" y="211645"/>
                  </a:lnTo>
                  <a:lnTo>
                    <a:pt x="1926844" y="209384"/>
                  </a:lnTo>
                  <a:lnTo>
                    <a:pt x="1932673" y="179082"/>
                  </a:lnTo>
                  <a:close/>
                </a:path>
                <a:path w="1992629" h="418464">
                  <a:moveTo>
                    <a:pt x="1982279" y="38823"/>
                  </a:moveTo>
                  <a:lnTo>
                    <a:pt x="1972995" y="26936"/>
                  </a:lnTo>
                  <a:lnTo>
                    <a:pt x="1975345" y="26568"/>
                  </a:lnTo>
                  <a:lnTo>
                    <a:pt x="1977085" y="25717"/>
                  </a:lnTo>
                  <a:lnTo>
                    <a:pt x="1978304" y="24371"/>
                  </a:lnTo>
                  <a:lnTo>
                    <a:pt x="1979345" y="23266"/>
                  </a:lnTo>
                  <a:lnTo>
                    <a:pt x="1979510" y="23088"/>
                  </a:lnTo>
                  <a:lnTo>
                    <a:pt x="1980107" y="21412"/>
                  </a:lnTo>
                  <a:lnTo>
                    <a:pt x="1980107" y="17818"/>
                  </a:lnTo>
                  <a:lnTo>
                    <a:pt x="1974519" y="12128"/>
                  </a:lnTo>
                  <a:lnTo>
                    <a:pt x="1974519" y="18834"/>
                  </a:lnTo>
                  <a:lnTo>
                    <a:pt x="1974519" y="20586"/>
                  </a:lnTo>
                  <a:lnTo>
                    <a:pt x="1970151" y="23266"/>
                  </a:lnTo>
                  <a:lnTo>
                    <a:pt x="1963496" y="23266"/>
                  </a:lnTo>
                  <a:lnTo>
                    <a:pt x="1963496" y="16433"/>
                  </a:lnTo>
                  <a:lnTo>
                    <a:pt x="1971281" y="16433"/>
                  </a:lnTo>
                  <a:lnTo>
                    <a:pt x="1971725" y="16560"/>
                  </a:lnTo>
                  <a:lnTo>
                    <a:pt x="1972576" y="16637"/>
                  </a:lnTo>
                  <a:lnTo>
                    <a:pt x="1973300" y="17018"/>
                  </a:lnTo>
                  <a:lnTo>
                    <a:pt x="1974291" y="18110"/>
                  </a:lnTo>
                  <a:lnTo>
                    <a:pt x="1974519" y="18834"/>
                  </a:lnTo>
                  <a:lnTo>
                    <a:pt x="1974519" y="12128"/>
                  </a:lnTo>
                  <a:lnTo>
                    <a:pt x="1972322" y="11836"/>
                  </a:lnTo>
                  <a:lnTo>
                    <a:pt x="1957959" y="11836"/>
                  </a:lnTo>
                  <a:lnTo>
                    <a:pt x="1957959" y="38798"/>
                  </a:lnTo>
                  <a:lnTo>
                    <a:pt x="1963445" y="38798"/>
                  </a:lnTo>
                  <a:lnTo>
                    <a:pt x="1963445" y="27546"/>
                  </a:lnTo>
                  <a:lnTo>
                    <a:pt x="1965794" y="27546"/>
                  </a:lnTo>
                  <a:lnTo>
                    <a:pt x="1966709" y="27622"/>
                  </a:lnTo>
                  <a:lnTo>
                    <a:pt x="1967268" y="27889"/>
                  </a:lnTo>
                  <a:lnTo>
                    <a:pt x="1967865" y="28092"/>
                  </a:lnTo>
                  <a:lnTo>
                    <a:pt x="1971802" y="32994"/>
                  </a:lnTo>
                  <a:lnTo>
                    <a:pt x="1975764" y="38823"/>
                  </a:lnTo>
                  <a:lnTo>
                    <a:pt x="1982279" y="38823"/>
                  </a:lnTo>
                  <a:close/>
                </a:path>
                <a:path w="1992629" h="418464">
                  <a:moveTo>
                    <a:pt x="1992591" y="26365"/>
                  </a:moveTo>
                  <a:lnTo>
                    <a:pt x="1990712" y="17094"/>
                  </a:lnTo>
                  <a:lnTo>
                    <a:pt x="1988858" y="14363"/>
                  </a:lnTo>
                  <a:lnTo>
                    <a:pt x="1988858" y="26365"/>
                  </a:lnTo>
                  <a:lnTo>
                    <a:pt x="1987283" y="34201"/>
                  </a:lnTo>
                  <a:lnTo>
                    <a:pt x="1982965" y="40601"/>
                  </a:lnTo>
                  <a:lnTo>
                    <a:pt x="1976564" y="44932"/>
                  </a:lnTo>
                  <a:lnTo>
                    <a:pt x="1968728" y="46507"/>
                  </a:lnTo>
                  <a:lnTo>
                    <a:pt x="1960867" y="44932"/>
                  </a:lnTo>
                  <a:lnTo>
                    <a:pt x="1954441" y="40601"/>
                  </a:lnTo>
                  <a:lnTo>
                    <a:pt x="1950123" y="34201"/>
                  </a:lnTo>
                  <a:lnTo>
                    <a:pt x="1948535" y="26365"/>
                  </a:lnTo>
                  <a:lnTo>
                    <a:pt x="1950123" y="18542"/>
                  </a:lnTo>
                  <a:lnTo>
                    <a:pt x="1954441" y="12141"/>
                  </a:lnTo>
                  <a:lnTo>
                    <a:pt x="1960867" y="7823"/>
                  </a:lnTo>
                  <a:lnTo>
                    <a:pt x="1968728" y="6235"/>
                  </a:lnTo>
                  <a:lnTo>
                    <a:pt x="1976551" y="7823"/>
                  </a:lnTo>
                  <a:lnTo>
                    <a:pt x="1982952" y="12141"/>
                  </a:lnTo>
                  <a:lnTo>
                    <a:pt x="1987270" y="18542"/>
                  </a:lnTo>
                  <a:lnTo>
                    <a:pt x="1988858" y="26365"/>
                  </a:lnTo>
                  <a:lnTo>
                    <a:pt x="1988858" y="14363"/>
                  </a:lnTo>
                  <a:lnTo>
                    <a:pt x="1985594" y="9525"/>
                  </a:lnTo>
                  <a:lnTo>
                    <a:pt x="1980730" y="6235"/>
                  </a:lnTo>
                  <a:lnTo>
                    <a:pt x="1978012" y="4406"/>
                  </a:lnTo>
                  <a:lnTo>
                    <a:pt x="1968728" y="2527"/>
                  </a:lnTo>
                  <a:lnTo>
                    <a:pt x="1959419" y="4406"/>
                  </a:lnTo>
                  <a:lnTo>
                    <a:pt x="1951812" y="9525"/>
                  </a:lnTo>
                  <a:lnTo>
                    <a:pt x="1946681" y="17094"/>
                  </a:lnTo>
                  <a:lnTo>
                    <a:pt x="1944801" y="26365"/>
                  </a:lnTo>
                  <a:lnTo>
                    <a:pt x="1946681" y="35661"/>
                  </a:lnTo>
                  <a:lnTo>
                    <a:pt x="1951812" y="43230"/>
                  </a:lnTo>
                  <a:lnTo>
                    <a:pt x="1959419" y="48336"/>
                  </a:lnTo>
                  <a:lnTo>
                    <a:pt x="1968728" y="50203"/>
                  </a:lnTo>
                  <a:lnTo>
                    <a:pt x="1977999" y="48336"/>
                  </a:lnTo>
                  <a:lnTo>
                    <a:pt x="1980704" y="46507"/>
                  </a:lnTo>
                  <a:lnTo>
                    <a:pt x="1985581" y="43230"/>
                  </a:lnTo>
                  <a:lnTo>
                    <a:pt x="1990712" y="35648"/>
                  </a:lnTo>
                  <a:lnTo>
                    <a:pt x="1992591" y="26365"/>
                  </a:lnTo>
                  <a:close/>
                </a:path>
              </a:pathLst>
            </a:custGeom>
            <a:solidFill>
              <a:srgbClr val="FFFFFF"/>
            </a:solidFill>
          </p:spPr>
          <p:txBody>
            <a:bodyPr wrap="square" lIns="0" tIns="0" rIns="0" bIns="0" rtlCol="0"/>
            <a:lstStyle/>
            <a:p>
              <a:endParaRPr/>
            </a:p>
          </p:txBody>
        </p:sp>
        <p:pic>
          <p:nvPicPr>
            <p:cNvPr id="8" name="object 8"/>
            <p:cNvPicPr/>
            <p:nvPr/>
          </p:nvPicPr>
          <p:blipFill>
            <a:blip r:embed="rId4" cstate="print"/>
            <a:stretch>
              <a:fillRect/>
            </a:stretch>
          </p:blipFill>
          <p:spPr>
            <a:xfrm>
              <a:off x="7492921" y="4524673"/>
              <a:ext cx="65820" cy="93433"/>
            </a:xfrm>
            <a:prstGeom prst="rect">
              <a:avLst/>
            </a:prstGeom>
          </p:spPr>
        </p:pic>
        <p:sp>
          <p:nvSpPr>
            <p:cNvPr id="9" name="object 9"/>
            <p:cNvSpPr/>
            <p:nvPr/>
          </p:nvSpPr>
          <p:spPr>
            <a:xfrm>
              <a:off x="7676611" y="4525137"/>
              <a:ext cx="52705" cy="92710"/>
            </a:xfrm>
            <a:custGeom>
              <a:avLst/>
              <a:gdLst/>
              <a:ahLst/>
              <a:cxnLst/>
              <a:rect l="l" t="t" r="r" b="b"/>
              <a:pathLst>
                <a:path w="52704" h="92710">
                  <a:moveTo>
                    <a:pt x="50989" y="0"/>
                  </a:moveTo>
                  <a:lnTo>
                    <a:pt x="0" y="0"/>
                  </a:lnTo>
                  <a:lnTo>
                    <a:pt x="0" y="92535"/>
                  </a:lnTo>
                  <a:lnTo>
                    <a:pt x="51998" y="92535"/>
                  </a:lnTo>
                  <a:lnTo>
                    <a:pt x="52283" y="90709"/>
                  </a:lnTo>
                  <a:lnTo>
                    <a:pt x="52386" y="84644"/>
                  </a:lnTo>
                  <a:lnTo>
                    <a:pt x="51998" y="81053"/>
                  </a:lnTo>
                  <a:lnTo>
                    <a:pt x="13174" y="81053"/>
                  </a:lnTo>
                  <a:lnTo>
                    <a:pt x="13174" y="49393"/>
                  </a:lnTo>
                  <a:lnTo>
                    <a:pt x="43379" y="49393"/>
                  </a:lnTo>
                  <a:lnTo>
                    <a:pt x="43845" y="45523"/>
                  </a:lnTo>
                  <a:lnTo>
                    <a:pt x="43379" y="37941"/>
                  </a:lnTo>
                  <a:lnTo>
                    <a:pt x="13174" y="37941"/>
                  </a:lnTo>
                  <a:lnTo>
                    <a:pt x="13174" y="11449"/>
                  </a:lnTo>
                  <a:lnTo>
                    <a:pt x="50989" y="11449"/>
                  </a:lnTo>
                  <a:lnTo>
                    <a:pt x="51273" y="9656"/>
                  </a:lnTo>
                  <a:lnTo>
                    <a:pt x="51351" y="3588"/>
                  </a:lnTo>
                  <a:lnTo>
                    <a:pt x="50989" y="0"/>
                  </a:lnTo>
                  <a:close/>
                </a:path>
              </a:pathLst>
            </a:custGeom>
            <a:solidFill>
              <a:srgbClr val="FFFFFF"/>
            </a:solidFill>
          </p:spPr>
          <p:txBody>
            <a:bodyPr wrap="square" lIns="0" tIns="0" rIns="0" bIns="0" rtlCol="0"/>
            <a:lstStyle/>
            <a:p>
              <a:endParaRPr/>
            </a:p>
          </p:txBody>
        </p:sp>
        <p:pic>
          <p:nvPicPr>
            <p:cNvPr id="10" name="object 10"/>
            <p:cNvPicPr/>
            <p:nvPr/>
          </p:nvPicPr>
          <p:blipFill>
            <a:blip r:embed="rId5" cstate="print"/>
            <a:stretch>
              <a:fillRect/>
            </a:stretch>
          </p:blipFill>
          <p:spPr>
            <a:xfrm>
              <a:off x="7776441" y="4524673"/>
              <a:ext cx="85775" cy="93464"/>
            </a:xfrm>
            <a:prstGeom prst="rect">
              <a:avLst/>
            </a:prstGeom>
          </p:spPr>
        </p:pic>
        <p:sp>
          <p:nvSpPr>
            <p:cNvPr id="11" name="object 11"/>
            <p:cNvSpPr/>
            <p:nvPr/>
          </p:nvSpPr>
          <p:spPr>
            <a:xfrm>
              <a:off x="7973073" y="4523625"/>
              <a:ext cx="121285" cy="95885"/>
            </a:xfrm>
            <a:custGeom>
              <a:avLst/>
              <a:gdLst/>
              <a:ahLst/>
              <a:cxnLst/>
              <a:rect l="l" t="t" r="r" b="b"/>
              <a:pathLst>
                <a:path w="121284" h="95885">
                  <a:moveTo>
                    <a:pt x="58750" y="63322"/>
                  </a:moveTo>
                  <a:lnTo>
                    <a:pt x="26212" y="36372"/>
                  </a:lnTo>
                  <a:lnTo>
                    <a:pt x="21501" y="33705"/>
                  </a:lnTo>
                  <a:lnTo>
                    <a:pt x="19100" y="31534"/>
                  </a:lnTo>
                  <a:lnTo>
                    <a:pt x="18084" y="30302"/>
                  </a:lnTo>
                  <a:lnTo>
                    <a:pt x="16662" y="27457"/>
                  </a:lnTo>
                  <a:lnTo>
                    <a:pt x="16306" y="25844"/>
                  </a:lnTo>
                  <a:lnTo>
                    <a:pt x="16306" y="19685"/>
                  </a:lnTo>
                  <a:lnTo>
                    <a:pt x="17754" y="16408"/>
                  </a:lnTo>
                  <a:lnTo>
                    <a:pt x="23596" y="12014"/>
                  </a:lnTo>
                  <a:lnTo>
                    <a:pt x="27762" y="10922"/>
                  </a:lnTo>
                  <a:lnTo>
                    <a:pt x="37058" y="10922"/>
                  </a:lnTo>
                  <a:lnTo>
                    <a:pt x="40551" y="11264"/>
                  </a:lnTo>
                  <a:lnTo>
                    <a:pt x="46659" y="12623"/>
                  </a:lnTo>
                  <a:lnTo>
                    <a:pt x="49326" y="13398"/>
                  </a:lnTo>
                  <a:lnTo>
                    <a:pt x="51650" y="14262"/>
                  </a:lnTo>
                  <a:lnTo>
                    <a:pt x="53162" y="10744"/>
                  </a:lnTo>
                  <a:lnTo>
                    <a:pt x="54089" y="7175"/>
                  </a:lnTo>
                  <a:lnTo>
                    <a:pt x="54533" y="3594"/>
                  </a:lnTo>
                  <a:lnTo>
                    <a:pt x="51650" y="2565"/>
                  </a:lnTo>
                  <a:lnTo>
                    <a:pt x="48399" y="1701"/>
                  </a:lnTo>
                  <a:lnTo>
                    <a:pt x="41021" y="342"/>
                  </a:lnTo>
                  <a:lnTo>
                    <a:pt x="37109" y="0"/>
                  </a:lnTo>
                  <a:lnTo>
                    <a:pt x="23342" y="0"/>
                  </a:lnTo>
                  <a:lnTo>
                    <a:pt x="15862" y="2197"/>
                  </a:lnTo>
                  <a:lnTo>
                    <a:pt x="5168" y="11023"/>
                  </a:lnTo>
                  <a:lnTo>
                    <a:pt x="2501" y="17145"/>
                  </a:lnTo>
                  <a:lnTo>
                    <a:pt x="2501" y="28194"/>
                  </a:lnTo>
                  <a:lnTo>
                    <a:pt x="26885" y="50571"/>
                  </a:lnTo>
                  <a:lnTo>
                    <a:pt x="36753" y="54927"/>
                  </a:lnTo>
                  <a:lnTo>
                    <a:pt x="44437" y="65519"/>
                  </a:lnTo>
                  <a:lnTo>
                    <a:pt x="44437" y="72821"/>
                  </a:lnTo>
                  <a:lnTo>
                    <a:pt x="42697" y="76695"/>
                  </a:lnTo>
                  <a:lnTo>
                    <a:pt x="35737" y="82448"/>
                  </a:lnTo>
                  <a:lnTo>
                    <a:pt x="30454" y="83870"/>
                  </a:lnTo>
                  <a:lnTo>
                    <a:pt x="18935" y="83870"/>
                  </a:lnTo>
                  <a:lnTo>
                    <a:pt x="15138" y="83502"/>
                  </a:lnTo>
                  <a:lnTo>
                    <a:pt x="8953" y="81953"/>
                  </a:lnTo>
                  <a:lnTo>
                    <a:pt x="3124" y="80035"/>
                  </a:lnTo>
                  <a:lnTo>
                    <a:pt x="558" y="87769"/>
                  </a:lnTo>
                  <a:lnTo>
                    <a:pt x="177" y="89687"/>
                  </a:lnTo>
                  <a:lnTo>
                    <a:pt x="0" y="91579"/>
                  </a:lnTo>
                  <a:lnTo>
                    <a:pt x="8826" y="94208"/>
                  </a:lnTo>
                  <a:lnTo>
                    <a:pt x="14516" y="95135"/>
                  </a:lnTo>
                  <a:lnTo>
                    <a:pt x="23914" y="95567"/>
                  </a:lnTo>
                  <a:lnTo>
                    <a:pt x="31699" y="95097"/>
                  </a:lnTo>
                  <a:lnTo>
                    <a:pt x="58750" y="75819"/>
                  </a:lnTo>
                  <a:lnTo>
                    <a:pt x="58750" y="63322"/>
                  </a:lnTo>
                  <a:close/>
                </a:path>
                <a:path w="121284" h="95885">
                  <a:moveTo>
                    <a:pt x="121259" y="1524"/>
                  </a:moveTo>
                  <a:lnTo>
                    <a:pt x="116903" y="1054"/>
                  </a:lnTo>
                  <a:lnTo>
                    <a:pt x="108077" y="1524"/>
                  </a:lnTo>
                  <a:lnTo>
                    <a:pt x="108077" y="94018"/>
                  </a:lnTo>
                  <a:lnTo>
                    <a:pt x="112407" y="94488"/>
                  </a:lnTo>
                  <a:lnTo>
                    <a:pt x="121259" y="94018"/>
                  </a:lnTo>
                  <a:lnTo>
                    <a:pt x="121259" y="1524"/>
                  </a:lnTo>
                  <a:close/>
                </a:path>
              </a:pathLst>
            </a:custGeom>
            <a:solidFill>
              <a:srgbClr val="FFFFFF"/>
            </a:solidFill>
          </p:spPr>
          <p:txBody>
            <a:bodyPr wrap="square" lIns="0" tIns="0" rIns="0" bIns="0" rtlCol="0"/>
            <a:lstStyle/>
            <a:p>
              <a:endParaRPr/>
            </a:p>
          </p:txBody>
        </p:sp>
        <p:pic>
          <p:nvPicPr>
            <p:cNvPr id="12" name="object 12"/>
            <p:cNvPicPr/>
            <p:nvPr/>
          </p:nvPicPr>
          <p:blipFill>
            <a:blip r:embed="rId6" cstate="print"/>
            <a:stretch>
              <a:fillRect/>
            </a:stretch>
          </p:blipFill>
          <p:spPr>
            <a:xfrm>
              <a:off x="8149309" y="4524673"/>
              <a:ext cx="65121" cy="93433"/>
            </a:xfrm>
            <a:prstGeom prst="rect">
              <a:avLst/>
            </a:prstGeom>
          </p:spPr>
        </p:pic>
        <p:sp>
          <p:nvSpPr>
            <p:cNvPr id="13" name="object 13"/>
            <p:cNvSpPr/>
            <p:nvPr/>
          </p:nvSpPr>
          <p:spPr>
            <a:xfrm>
              <a:off x="8260787" y="4525168"/>
              <a:ext cx="62865" cy="93345"/>
            </a:xfrm>
            <a:custGeom>
              <a:avLst/>
              <a:gdLst/>
              <a:ahLst/>
              <a:cxnLst/>
              <a:rect l="l" t="t" r="r" b="b"/>
              <a:pathLst>
                <a:path w="62865" h="93345">
                  <a:moveTo>
                    <a:pt x="61911" y="0"/>
                  </a:moveTo>
                  <a:lnTo>
                    <a:pt x="465" y="0"/>
                  </a:lnTo>
                  <a:lnTo>
                    <a:pt x="0" y="3712"/>
                  </a:lnTo>
                  <a:lnTo>
                    <a:pt x="465" y="11418"/>
                  </a:lnTo>
                  <a:lnTo>
                    <a:pt x="24614" y="11418"/>
                  </a:lnTo>
                  <a:lnTo>
                    <a:pt x="24614" y="92535"/>
                  </a:lnTo>
                  <a:lnTo>
                    <a:pt x="26659" y="92783"/>
                  </a:lnTo>
                  <a:lnTo>
                    <a:pt x="33647" y="92907"/>
                  </a:lnTo>
                  <a:lnTo>
                    <a:pt x="37789" y="92535"/>
                  </a:lnTo>
                  <a:lnTo>
                    <a:pt x="37788" y="11480"/>
                  </a:lnTo>
                  <a:lnTo>
                    <a:pt x="61911" y="11480"/>
                  </a:lnTo>
                  <a:lnTo>
                    <a:pt x="62377" y="7489"/>
                  </a:lnTo>
                  <a:lnTo>
                    <a:pt x="61911" y="0"/>
                  </a:lnTo>
                  <a:close/>
                </a:path>
              </a:pathLst>
            </a:custGeom>
            <a:solidFill>
              <a:srgbClr val="FFFFFF"/>
            </a:solidFill>
          </p:spPr>
          <p:txBody>
            <a:bodyPr wrap="square" lIns="0" tIns="0" rIns="0" bIns="0" rtlCol="0"/>
            <a:lstStyle/>
            <a:p>
              <a:endParaRPr/>
            </a:p>
          </p:txBody>
        </p:sp>
        <p:pic>
          <p:nvPicPr>
            <p:cNvPr id="14" name="object 14"/>
            <p:cNvPicPr/>
            <p:nvPr/>
          </p:nvPicPr>
          <p:blipFill>
            <a:blip r:embed="rId7" cstate="print"/>
            <a:stretch>
              <a:fillRect/>
            </a:stretch>
          </p:blipFill>
          <p:spPr>
            <a:xfrm>
              <a:off x="8361161" y="4523682"/>
              <a:ext cx="78369" cy="95538"/>
            </a:xfrm>
            <a:prstGeom prst="rect">
              <a:avLst/>
            </a:prstGeom>
          </p:spPr>
        </p:pic>
        <p:pic>
          <p:nvPicPr>
            <p:cNvPr id="15" name="object 15"/>
            <p:cNvPicPr/>
            <p:nvPr/>
          </p:nvPicPr>
          <p:blipFill>
            <a:blip r:embed="rId8" cstate="print"/>
            <a:stretch>
              <a:fillRect/>
            </a:stretch>
          </p:blipFill>
          <p:spPr>
            <a:xfrm>
              <a:off x="8491015" y="4524673"/>
              <a:ext cx="65121" cy="93433"/>
            </a:xfrm>
            <a:prstGeom prst="rect">
              <a:avLst/>
            </a:prstGeom>
          </p:spPr>
        </p:pic>
        <p:sp>
          <p:nvSpPr>
            <p:cNvPr id="16" name="object 16"/>
            <p:cNvSpPr/>
            <p:nvPr/>
          </p:nvSpPr>
          <p:spPr>
            <a:xfrm>
              <a:off x="8611085" y="4524673"/>
              <a:ext cx="13335" cy="93980"/>
            </a:xfrm>
            <a:custGeom>
              <a:avLst/>
              <a:gdLst/>
              <a:ahLst/>
              <a:cxnLst/>
              <a:rect l="l" t="t" r="r" b="b"/>
              <a:pathLst>
                <a:path w="13334" h="93979">
                  <a:moveTo>
                    <a:pt x="8826" y="0"/>
                  </a:moveTo>
                  <a:lnTo>
                    <a:pt x="0" y="464"/>
                  </a:lnTo>
                  <a:lnTo>
                    <a:pt x="0" y="92969"/>
                  </a:lnTo>
                  <a:lnTo>
                    <a:pt x="4322" y="93433"/>
                  </a:lnTo>
                  <a:lnTo>
                    <a:pt x="13174" y="92969"/>
                  </a:lnTo>
                  <a:lnTo>
                    <a:pt x="13174" y="464"/>
                  </a:lnTo>
                  <a:lnTo>
                    <a:pt x="8826" y="0"/>
                  </a:lnTo>
                  <a:close/>
                </a:path>
              </a:pathLst>
            </a:custGeom>
            <a:solidFill>
              <a:srgbClr val="FFFFFF"/>
            </a:solidFill>
          </p:spPr>
          <p:txBody>
            <a:bodyPr wrap="square" lIns="0" tIns="0" rIns="0" bIns="0" rtlCol="0"/>
            <a:lstStyle/>
            <a:p>
              <a:endParaRPr/>
            </a:p>
          </p:txBody>
        </p:sp>
        <p:pic>
          <p:nvPicPr>
            <p:cNvPr id="17" name="object 17"/>
            <p:cNvPicPr/>
            <p:nvPr/>
          </p:nvPicPr>
          <p:blipFill>
            <a:blip r:embed="rId9" cstate="print"/>
            <a:stretch>
              <a:fillRect/>
            </a:stretch>
          </p:blipFill>
          <p:spPr>
            <a:xfrm>
              <a:off x="8669917" y="4524673"/>
              <a:ext cx="75422" cy="93495"/>
            </a:xfrm>
            <a:prstGeom prst="rect">
              <a:avLst/>
            </a:prstGeom>
          </p:spPr>
        </p:pic>
        <p:sp>
          <p:nvSpPr>
            <p:cNvPr id="18" name="object 18"/>
            <p:cNvSpPr/>
            <p:nvPr/>
          </p:nvSpPr>
          <p:spPr>
            <a:xfrm>
              <a:off x="6316129" y="4128033"/>
              <a:ext cx="974725" cy="581660"/>
            </a:xfrm>
            <a:custGeom>
              <a:avLst/>
              <a:gdLst/>
              <a:ahLst/>
              <a:cxnLst/>
              <a:rect l="l" t="t" r="r" b="b"/>
              <a:pathLst>
                <a:path w="974725" h="581660">
                  <a:moveTo>
                    <a:pt x="294779" y="338582"/>
                  </a:moveTo>
                  <a:lnTo>
                    <a:pt x="294132" y="332244"/>
                  </a:lnTo>
                  <a:lnTo>
                    <a:pt x="291871" y="320903"/>
                  </a:lnTo>
                  <a:lnTo>
                    <a:pt x="283362" y="313245"/>
                  </a:lnTo>
                  <a:lnTo>
                    <a:pt x="210667" y="241655"/>
                  </a:lnTo>
                  <a:lnTo>
                    <a:pt x="204419" y="234061"/>
                  </a:lnTo>
                  <a:lnTo>
                    <a:pt x="199847" y="225526"/>
                  </a:lnTo>
                  <a:lnTo>
                    <a:pt x="197027" y="216268"/>
                  </a:lnTo>
                  <a:lnTo>
                    <a:pt x="196075" y="206489"/>
                  </a:lnTo>
                  <a:lnTo>
                    <a:pt x="197040" y="196697"/>
                  </a:lnTo>
                  <a:lnTo>
                    <a:pt x="199847" y="187439"/>
                  </a:lnTo>
                  <a:lnTo>
                    <a:pt x="204431" y="178917"/>
                  </a:lnTo>
                  <a:lnTo>
                    <a:pt x="210705" y="171323"/>
                  </a:lnTo>
                  <a:lnTo>
                    <a:pt x="212839" y="168821"/>
                  </a:lnTo>
                  <a:lnTo>
                    <a:pt x="211785" y="163690"/>
                  </a:lnTo>
                  <a:lnTo>
                    <a:pt x="209638" y="161836"/>
                  </a:lnTo>
                  <a:lnTo>
                    <a:pt x="99796" y="52070"/>
                  </a:lnTo>
                  <a:lnTo>
                    <a:pt x="77114" y="34036"/>
                  </a:lnTo>
                  <a:lnTo>
                    <a:pt x="57835" y="26149"/>
                  </a:lnTo>
                  <a:lnTo>
                    <a:pt x="42418" y="25196"/>
                  </a:lnTo>
                  <a:lnTo>
                    <a:pt x="31330" y="28016"/>
                  </a:lnTo>
                  <a:lnTo>
                    <a:pt x="21488" y="33845"/>
                  </a:lnTo>
                  <a:lnTo>
                    <a:pt x="11277" y="45389"/>
                  </a:lnTo>
                  <a:lnTo>
                    <a:pt x="3251" y="64554"/>
                  </a:lnTo>
                  <a:lnTo>
                    <a:pt x="0" y="93294"/>
                  </a:lnTo>
                  <a:lnTo>
                    <a:pt x="0" y="512978"/>
                  </a:lnTo>
                  <a:lnTo>
                    <a:pt x="11277" y="560882"/>
                  </a:lnTo>
                  <a:lnTo>
                    <a:pt x="40576" y="581317"/>
                  </a:lnTo>
                  <a:lnTo>
                    <a:pt x="47193" y="581317"/>
                  </a:lnTo>
                  <a:lnTo>
                    <a:pt x="84353" y="567474"/>
                  </a:lnTo>
                  <a:lnTo>
                    <a:pt x="269328" y="385229"/>
                  </a:lnTo>
                  <a:lnTo>
                    <a:pt x="293509" y="344284"/>
                  </a:lnTo>
                  <a:lnTo>
                    <a:pt x="294779" y="338582"/>
                  </a:lnTo>
                  <a:close/>
                </a:path>
                <a:path w="974725" h="581660">
                  <a:moveTo>
                    <a:pt x="443865" y="12649"/>
                  </a:moveTo>
                  <a:lnTo>
                    <a:pt x="439051" y="4775"/>
                  </a:lnTo>
                  <a:lnTo>
                    <a:pt x="430999" y="1473"/>
                  </a:lnTo>
                  <a:lnTo>
                    <a:pt x="424840" y="0"/>
                  </a:lnTo>
                  <a:lnTo>
                    <a:pt x="418617" y="508"/>
                  </a:lnTo>
                  <a:lnTo>
                    <a:pt x="412584" y="2959"/>
                  </a:lnTo>
                  <a:lnTo>
                    <a:pt x="407035" y="7251"/>
                  </a:lnTo>
                  <a:lnTo>
                    <a:pt x="221411" y="192303"/>
                  </a:lnTo>
                  <a:lnTo>
                    <a:pt x="218554" y="199136"/>
                  </a:lnTo>
                  <a:lnTo>
                    <a:pt x="218554" y="213741"/>
                  </a:lnTo>
                  <a:lnTo>
                    <a:pt x="221411" y="220573"/>
                  </a:lnTo>
                  <a:lnTo>
                    <a:pt x="411848" y="410387"/>
                  </a:lnTo>
                  <a:lnTo>
                    <a:pt x="417614" y="412927"/>
                  </a:lnTo>
                  <a:lnTo>
                    <a:pt x="425970" y="412927"/>
                  </a:lnTo>
                  <a:lnTo>
                    <a:pt x="428510" y="412432"/>
                  </a:lnTo>
                  <a:lnTo>
                    <a:pt x="439051" y="408101"/>
                  </a:lnTo>
                  <a:lnTo>
                    <a:pt x="443839" y="400240"/>
                  </a:lnTo>
                  <a:lnTo>
                    <a:pt x="443865" y="12649"/>
                  </a:lnTo>
                  <a:close/>
                </a:path>
                <a:path w="974725" h="581660">
                  <a:moveTo>
                    <a:pt x="974178" y="75438"/>
                  </a:moveTo>
                  <a:lnTo>
                    <a:pt x="810641" y="75438"/>
                  </a:lnTo>
                  <a:lnTo>
                    <a:pt x="805395" y="80670"/>
                  </a:lnTo>
                  <a:lnTo>
                    <a:pt x="805395" y="316001"/>
                  </a:lnTo>
                  <a:lnTo>
                    <a:pt x="810641" y="321246"/>
                  </a:lnTo>
                  <a:lnTo>
                    <a:pt x="949947" y="321246"/>
                  </a:lnTo>
                  <a:lnTo>
                    <a:pt x="955179" y="316026"/>
                  </a:lnTo>
                  <a:lnTo>
                    <a:pt x="955154" y="285851"/>
                  </a:lnTo>
                  <a:lnTo>
                    <a:pt x="949947" y="280606"/>
                  </a:lnTo>
                  <a:lnTo>
                    <a:pt x="943457" y="280606"/>
                  </a:lnTo>
                  <a:lnTo>
                    <a:pt x="847610" y="280606"/>
                  </a:lnTo>
                  <a:lnTo>
                    <a:pt x="847610" y="214261"/>
                  </a:lnTo>
                  <a:lnTo>
                    <a:pt x="924217" y="214261"/>
                  </a:lnTo>
                  <a:lnTo>
                    <a:pt x="929500" y="209042"/>
                  </a:lnTo>
                  <a:lnTo>
                    <a:pt x="929500" y="178917"/>
                  </a:lnTo>
                  <a:lnTo>
                    <a:pt x="924242" y="173697"/>
                  </a:lnTo>
                  <a:lnTo>
                    <a:pt x="847610" y="173697"/>
                  </a:lnTo>
                  <a:lnTo>
                    <a:pt x="847610" y="115963"/>
                  </a:lnTo>
                  <a:lnTo>
                    <a:pt x="960691" y="115963"/>
                  </a:lnTo>
                  <a:lnTo>
                    <a:pt x="956678" y="108978"/>
                  </a:lnTo>
                  <a:lnTo>
                    <a:pt x="957008" y="101523"/>
                  </a:lnTo>
                  <a:lnTo>
                    <a:pt x="974178" y="75438"/>
                  </a:lnTo>
                  <a:close/>
                </a:path>
              </a:pathLst>
            </a:custGeom>
            <a:solidFill>
              <a:srgbClr val="FFFFFF"/>
            </a:solidFill>
          </p:spPr>
          <p:txBody>
            <a:bodyPr wrap="square" lIns="0" tIns="0" rIns="0" bIns="0" rtlCol="0"/>
            <a:lstStyle/>
            <a:p>
              <a:endParaRPr/>
            </a:p>
          </p:txBody>
        </p:sp>
      </p:grpSp>
      <p:sp>
        <p:nvSpPr>
          <p:cNvPr id="19" name="CaixaDeTexto 18">
            <a:extLst>
              <a:ext uri="{FF2B5EF4-FFF2-40B4-BE49-F238E27FC236}">
                <a16:creationId xmlns:a16="http://schemas.microsoft.com/office/drawing/2014/main" id="{D7661103-8894-E5DC-CD73-F702C93184E2}"/>
              </a:ext>
            </a:extLst>
          </p:cNvPr>
          <p:cNvSpPr txBox="1"/>
          <p:nvPr/>
        </p:nvSpPr>
        <p:spPr>
          <a:xfrm>
            <a:off x="378966" y="1712466"/>
            <a:ext cx="6980182"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pt-BR" dirty="0">
                <a:solidFill>
                  <a:schemeClr val="bg1"/>
                </a:solidFill>
                <a:ea typeface="Calibri"/>
                <a:cs typeface="Calibri"/>
                <a:hlinkClick r:id="rId10">
                  <a:extLst>
                    <a:ext uri="{A12FA001-AC4F-418D-AE19-62706E023703}">
                      <ahyp:hlinkClr xmlns:ahyp="http://schemas.microsoft.com/office/drawing/2018/hyperlinkcolor" val="tx"/>
                    </a:ext>
                  </a:extLst>
                </a:hlinkClick>
              </a:rPr>
              <a:t>Como Antecipar 13° Salário para um Funcionário</a:t>
            </a:r>
            <a:endParaRPr lang="pt-BR" dirty="0">
              <a:solidFill>
                <a:schemeClr val="bg1"/>
              </a:solidFill>
              <a:ea typeface="Calibri"/>
              <a:cs typeface="Calibri"/>
            </a:endParaRPr>
          </a:p>
          <a:p>
            <a:pPr marL="285750" indent="-285750">
              <a:buFont typeface="Arial"/>
              <a:buChar char="•"/>
            </a:pPr>
            <a:endParaRPr lang="pt-BR" dirty="0">
              <a:solidFill>
                <a:schemeClr val="bg1"/>
              </a:solidFill>
              <a:ea typeface="Calibri"/>
              <a:cs typeface="Calibri"/>
            </a:endParaRPr>
          </a:p>
          <a:p>
            <a:pPr marL="285750" indent="-285750">
              <a:buFont typeface="Arial"/>
              <a:buChar char="•"/>
            </a:pPr>
            <a:r>
              <a:rPr lang="pt-BR" dirty="0">
                <a:solidFill>
                  <a:schemeClr val="bg1"/>
                </a:solidFill>
                <a:ea typeface="Calibri"/>
                <a:cs typeface="Calibri"/>
                <a:hlinkClick r:id="rId11">
                  <a:extLst>
                    <a:ext uri="{A12FA001-AC4F-418D-AE19-62706E023703}">
                      <ahyp:hlinkClr xmlns:ahyp="http://schemas.microsoft.com/office/drawing/2018/hyperlinkcolor" val="tx"/>
                    </a:ext>
                  </a:extLst>
                </a:hlinkClick>
              </a:rPr>
              <a:t>Como calcular a antecipação/adiantamento de 13° no Flow - Geral</a:t>
            </a:r>
            <a:endParaRPr lang="pt-BR" dirty="0">
              <a:solidFill>
                <a:schemeClr val="bg1"/>
              </a:solidFill>
              <a:ea typeface="Calibri"/>
              <a:cs typeface="Calibri"/>
            </a:endParaRPr>
          </a:p>
          <a:p>
            <a:pPr marL="285750" indent="-285750">
              <a:buFont typeface="Arial"/>
              <a:buChar char="•"/>
            </a:pPr>
            <a:endParaRPr lang="pt-BR" dirty="0">
              <a:solidFill>
                <a:schemeClr val="bg1"/>
              </a:solidFill>
              <a:ea typeface="Calibri"/>
              <a:cs typeface="Calibri"/>
            </a:endParaRPr>
          </a:p>
          <a:p>
            <a:pPr marL="285750" indent="-285750">
              <a:buFont typeface="Arial"/>
              <a:buChar char="•"/>
            </a:pPr>
            <a:r>
              <a:rPr lang="pt-BR" dirty="0">
                <a:solidFill>
                  <a:schemeClr val="bg1"/>
                </a:solidFill>
                <a:ea typeface="Calibri"/>
                <a:cs typeface="Calibri"/>
                <a:hlinkClick r:id="rId12">
                  <a:extLst>
                    <a:ext uri="{A12FA001-AC4F-418D-AE19-62706E023703}">
                      <ahyp:hlinkClr xmlns:ahyp="http://schemas.microsoft.com/office/drawing/2018/hyperlinkcolor" val="tx"/>
                    </a:ext>
                  </a:extLst>
                </a:hlinkClick>
              </a:rPr>
              <a:t>Como calcular a segunda parcela/Complementação do 13°</a:t>
            </a:r>
          </a:p>
        </p:txBody>
      </p:sp>
    </p:spTree>
    <p:extLst>
      <p:ext uri="{BB962C8B-B14F-4D97-AF65-F5344CB8AC3E}">
        <p14:creationId xmlns:p14="http://schemas.microsoft.com/office/powerpoint/2010/main" val="38259821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3999" cy="5143498"/>
          </a:xfrm>
          <a:prstGeom prst="rect">
            <a:avLst/>
          </a:prstGeom>
        </p:spPr>
      </p:pic>
      <p:grpSp>
        <p:nvGrpSpPr>
          <p:cNvPr id="13" name="object 3">
            <a:extLst>
              <a:ext uri="{FF2B5EF4-FFF2-40B4-BE49-F238E27FC236}">
                <a16:creationId xmlns:a16="http://schemas.microsoft.com/office/drawing/2014/main" id="{05B6582B-59A6-1597-29CC-10BCE1D4B662}"/>
              </a:ext>
            </a:extLst>
          </p:cNvPr>
          <p:cNvGrpSpPr/>
          <p:nvPr/>
        </p:nvGrpSpPr>
        <p:grpSpPr>
          <a:xfrm>
            <a:off x="3417569" y="551395"/>
            <a:ext cx="5726430" cy="4589780"/>
            <a:chOff x="3418036" y="554110"/>
            <a:chExt cx="5726430" cy="4589780"/>
          </a:xfrm>
        </p:grpSpPr>
        <p:pic>
          <p:nvPicPr>
            <p:cNvPr id="14" name="object 4">
              <a:extLst>
                <a:ext uri="{FF2B5EF4-FFF2-40B4-BE49-F238E27FC236}">
                  <a16:creationId xmlns:a16="http://schemas.microsoft.com/office/drawing/2014/main" id="{96A1F935-C808-B758-F364-15F7F52A228E}"/>
                </a:ext>
              </a:extLst>
            </p:cNvPr>
            <p:cNvPicPr/>
            <p:nvPr/>
          </p:nvPicPr>
          <p:blipFill>
            <a:blip r:embed="rId3" cstate="print"/>
            <a:stretch>
              <a:fillRect/>
            </a:stretch>
          </p:blipFill>
          <p:spPr>
            <a:xfrm>
              <a:off x="3418036" y="2666998"/>
              <a:ext cx="5725963" cy="2476499"/>
            </a:xfrm>
            <a:prstGeom prst="rect">
              <a:avLst/>
            </a:prstGeom>
          </p:spPr>
        </p:pic>
        <p:pic>
          <p:nvPicPr>
            <p:cNvPr id="15" name="object 5">
              <a:extLst>
                <a:ext uri="{FF2B5EF4-FFF2-40B4-BE49-F238E27FC236}">
                  <a16:creationId xmlns:a16="http://schemas.microsoft.com/office/drawing/2014/main" id="{0E134BCB-4DD2-3D73-207D-ED9CE263174D}"/>
                </a:ext>
              </a:extLst>
            </p:cNvPr>
            <p:cNvPicPr/>
            <p:nvPr/>
          </p:nvPicPr>
          <p:blipFill>
            <a:blip r:embed="rId4" cstate="print"/>
            <a:stretch>
              <a:fillRect/>
            </a:stretch>
          </p:blipFill>
          <p:spPr>
            <a:xfrm>
              <a:off x="4666488" y="618769"/>
              <a:ext cx="4214495" cy="4185666"/>
            </a:xfrm>
            <a:prstGeom prst="rect">
              <a:avLst/>
            </a:prstGeom>
          </p:spPr>
        </p:pic>
        <p:pic>
          <p:nvPicPr>
            <p:cNvPr id="16" name="object 6">
              <a:extLst>
                <a:ext uri="{FF2B5EF4-FFF2-40B4-BE49-F238E27FC236}">
                  <a16:creationId xmlns:a16="http://schemas.microsoft.com/office/drawing/2014/main" id="{29283C28-2E50-44EC-4B16-E78707A345BA}"/>
                </a:ext>
              </a:extLst>
            </p:cNvPr>
            <p:cNvPicPr/>
            <p:nvPr/>
          </p:nvPicPr>
          <p:blipFill>
            <a:blip r:embed="rId5" cstate="print"/>
            <a:stretch>
              <a:fillRect/>
            </a:stretch>
          </p:blipFill>
          <p:spPr>
            <a:xfrm>
              <a:off x="4601888" y="2895910"/>
              <a:ext cx="924494" cy="924604"/>
            </a:xfrm>
            <a:prstGeom prst="rect">
              <a:avLst/>
            </a:prstGeom>
          </p:spPr>
        </p:pic>
        <p:pic>
          <p:nvPicPr>
            <p:cNvPr id="17" name="object 7">
              <a:extLst>
                <a:ext uri="{FF2B5EF4-FFF2-40B4-BE49-F238E27FC236}">
                  <a16:creationId xmlns:a16="http://schemas.microsoft.com/office/drawing/2014/main" id="{4A8DE3FD-50A3-F2CD-5CF9-A29B8B74876A}"/>
                </a:ext>
              </a:extLst>
            </p:cNvPr>
            <p:cNvPicPr/>
            <p:nvPr/>
          </p:nvPicPr>
          <p:blipFill>
            <a:blip r:embed="rId6" cstate="print"/>
            <a:stretch>
              <a:fillRect/>
            </a:stretch>
          </p:blipFill>
          <p:spPr>
            <a:xfrm>
              <a:off x="4687861" y="554110"/>
              <a:ext cx="3209569" cy="3162778"/>
            </a:xfrm>
            <a:prstGeom prst="rect">
              <a:avLst/>
            </a:prstGeom>
          </p:spPr>
        </p:pic>
        <p:pic>
          <p:nvPicPr>
            <p:cNvPr id="18" name="object 8">
              <a:extLst>
                <a:ext uri="{FF2B5EF4-FFF2-40B4-BE49-F238E27FC236}">
                  <a16:creationId xmlns:a16="http://schemas.microsoft.com/office/drawing/2014/main" id="{159BAF17-380C-203D-C274-EFD91E2B5134}"/>
                </a:ext>
              </a:extLst>
            </p:cNvPr>
            <p:cNvPicPr/>
            <p:nvPr/>
          </p:nvPicPr>
          <p:blipFill>
            <a:blip r:embed="rId7" cstate="print"/>
            <a:stretch>
              <a:fillRect/>
            </a:stretch>
          </p:blipFill>
          <p:spPr>
            <a:xfrm>
              <a:off x="4712780" y="574879"/>
              <a:ext cx="2148576" cy="2328128"/>
            </a:xfrm>
            <a:prstGeom prst="rect">
              <a:avLst/>
            </a:prstGeom>
          </p:spPr>
        </p:pic>
        <p:pic>
          <p:nvPicPr>
            <p:cNvPr id="19" name="object 9">
              <a:extLst>
                <a:ext uri="{FF2B5EF4-FFF2-40B4-BE49-F238E27FC236}">
                  <a16:creationId xmlns:a16="http://schemas.microsoft.com/office/drawing/2014/main" id="{9EAC45B7-9219-DE53-D08C-FB46B6190B27}"/>
                </a:ext>
              </a:extLst>
            </p:cNvPr>
            <p:cNvPicPr/>
            <p:nvPr/>
          </p:nvPicPr>
          <p:blipFill>
            <a:blip r:embed="rId8" cstate="print"/>
            <a:stretch>
              <a:fillRect/>
            </a:stretch>
          </p:blipFill>
          <p:spPr>
            <a:xfrm>
              <a:off x="5863308" y="1343993"/>
              <a:ext cx="1115873" cy="1306107"/>
            </a:xfrm>
            <a:prstGeom prst="rect">
              <a:avLst/>
            </a:prstGeom>
          </p:spPr>
        </p:pic>
        <p:pic>
          <p:nvPicPr>
            <p:cNvPr id="20" name="object 10">
              <a:extLst>
                <a:ext uri="{FF2B5EF4-FFF2-40B4-BE49-F238E27FC236}">
                  <a16:creationId xmlns:a16="http://schemas.microsoft.com/office/drawing/2014/main" id="{B0F17970-D328-192C-CE9B-13667B2EC483}"/>
                </a:ext>
              </a:extLst>
            </p:cNvPr>
            <p:cNvPicPr/>
            <p:nvPr/>
          </p:nvPicPr>
          <p:blipFill>
            <a:blip r:embed="rId9" cstate="print"/>
            <a:stretch>
              <a:fillRect/>
            </a:stretch>
          </p:blipFill>
          <p:spPr>
            <a:xfrm>
              <a:off x="6105890" y="2553096"/>
              <a:ext cx="471300" cy="478097"/>
            </a:xfrm>
            <a:prstGeom prst="rect">
              <a:avLst/>
            </a:prstGeom>
          </p:spPr>
        </p:pic>
        <p:pic>
          <p:nvPicPr>
            <p:cNvPr id="21" name="object 11">
              <a:extLst>
                <a:ext uri="{FF2B5EF4-FFF2-40B4-BE49-F238E27FC236}">
                  <a16:creationId xmlns:a16="http://schemas.microsoft.com/office/drawing/2014/main" id="{877F5EFF-0868-4897-6CA2-D02CE6717DEF}"/>
                </a:ext>
              </a:extLst>
            </p:cNvPr>
            <p:cNvPicPr/>
            <p:nvPr/>
          </p:nvPicPr>
          <p:blipFill>
            <a:blip r:embed="rId10" cstate="print"/>
            <a:stretch>
              <a:fillRect/>
            </a:stretch>
          </p:blipFill>
          <p:spPr>
            <a:xfrm>
              <a:off x="6153568" y="2604924"/>
              <a:ext cx="280464" cy="280328"/>
            </a:xfrm>
            <a:prstGeom prst="rect">
              <a:avLst/>
            </a:prstGeom>
          </p:spPr>
        </p:pic>
        <p:pic>
          <p:nvPicPr>
            <p:cNvPr id="22" name="object 12">
              <a:extLst>
                <a:ext uri="{FF2B5EF4-FFF2-40B4-BE49-F238E27FC236}">
                  <a16:creationId xmlns:a16="http://schemas.microsoft.com/office/drawing/2014/main" id="{49227D61-4B5E-0350-8519-5470C206B53B}"/>
                </a:ext>
              </a:extLst>
            </p:cNvPr>
            <p:cNvPicPr/>
            <p:nvPr/>
          </p:nvPicPr>
          <p:blipFill>
            <a:blip r:embed="rId11" cstate="print"/>
            <a:stretch>
              <a:fillRect/>
            </a:stretch>
          </p:blipFill>
          <p:spPr>
            <a:xfrm>
              <a:off x="5855569" y="1392525"/>
              <a:ext cx="876497" cy="1108372"/>
            </a:xfrm>
            <a:prstGeom prst="rect">
              <a:avLst/>
            </a:prstGeom>
          </p:spPr>
        </p:pic>
      </p:grpSp>
      <p:sp>
        <p:nvSpPr>
          <p:cNvPr id="24" name="CaixaDeTexto 23">
            <a:extLst>
              <a:ext uri="{FF2B5EF4-FFF2-40B4-BE49-F238E27FC236}">
                <a16:creationId xmlns:a16="http://schemas.microsoft.com/office/drawing/2014/main" id="{F62C4146-46D7-F15C-2714-C9364ACEE074}"/>
              </a:ext>
            </a:extLst>
          </p:cNvPr>
          <p:cNvSpPr txBox="1"/>
          <p:nvPr/>
        </p:nvSpPr>
        <p:spPr>
          <a:xfrm>
            <a:off x="459614" y="1841626"/>
            <a:ext cx="5820936" cy="1200329"/>
          </a:xfrm>
          <a:prstGeom prst="rect">
            <a:avLst/>
          </a:prstGeom>
          <a:noFill/>
        </p:spPr>
        <p:txBody>
          <a:bodyPr wrap="square">
            <a:spAutoFit/>
          </a:bodyPr>
          <a:lstStyle/>
          <a:p>
            <a:r>
              <a:rPr lang="pt-BR" sz="7200" spc="-5" dirty="0">
                <a:solidFill>
                  <a:srgbClr val="FFFFFF"/>
                </a:solidFill>
              </a:rPr>
              <a:t>Perguntas</a:t>
            </a:r>
            <a:endParaRPr lang="pt-BR" sz="7200" dirty="0"/>
          </a:p>
        </p:txBody>
      </p:sp>
      <p:pic>
        <p:nvPicPr>
          <p:cNvPr id="25" name="Picture 2">
            <a:extLst>
              <a:ext uri="{FF2B5EF4-FFF2-40B4-BE49-F238E27FC236}">
                <a16:creationId xmlns:a16="http://schemas.microsoft.com/office/drawing/2014/main" id="{B75F1A99-118F-6538-7D3C-B1FC45044D1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3999" cy="5143498"/>
          </a:xfrm>
          <a:prstGeom prst="rect">
            <a:avLst/>
          </a:prstGeom>
        </p:spPr>
      </p:pic>
      <p:sp>
        <p:nvSpPr>
          <p:cNvPr id="3" name="object 3"/>
          <p:cNvSpPr txBox="1"/>
          <p:nvPr/>
        </p:nvSpPr>
        <p:spPr>
          <a:xfrm>
            <a:off x="3228848" y="2685669"/>
            <a:ext cx="2360295" cy="391160"/>
          </a:xfrm>
          <a:prstGeom prst="rect">
            <a:avLst/>
          </a:prstGeom>
        </p:spPr>
        <p:txBody>
          <a:bodyPr vert="horz" wrap="square" lIns="0" tIns="12700" rIns="0" bIns="0" rtlCol="0">
            <a:spAutoFit/>
          </a:bodyPr>
          <a:lstStyle/>
          <a:p>
            <a:pPr marL="12700">
              <a:lnSpc>
                <a:spcPct val="100000"/>
              </a:lnSpc>
              <a:spcBef>
                <a:spcPts val="100"/>
              </a:spcBef>
            </a:pPr>
            <a:r>
              <a:rPr sz="2400" spc="-10" dirty="0">
                <a:solidFill>
                  <a:srgbClr val="FFFFFF"/>
                </a:solidFill>
                <a:latin typeface="Calibri"/>
                <a:cs typeface="Calibri"/>
              </a:rPr>
              <a:t>metadados.com.br</a:t>
            </a:r>
            <a:endParaRPr sz="2400">
              <a:latin typeface="Calibri"/>
              <a:cs typeface="Calibri"/>
            </a:endParaRPr>
          </a:p>
        </p:txBody>
      </p:sp>
      <p:grpSp>
        <p:nvGrpSpPr>
          <p:cNvPr id="4" name="object 4"/>
          <p:cNvGrpSpPr/>
          <p:nvPr/>
        </p:nvGrpSpPr>
        <p:grpSpPr>
          <a:xfrm>
            <a:off x="1217675" y="3675888"/>
            <a:ext cx="6707505" cy="634365"/>
            <a:chOff x="1217675" y="3675888"/>
            <a:chExt cx="6707505" cy="634365"/>
          </a:xfrm>
        </p:grpSpPr>
        <p:pic>
          <p:nvPicPr>
            <p:cNvPr id="5" name="object 5"/>
            <p:cNvPicPr/>
            <p:nvPr/>
          </p:nvPicPr>
          <p:blipFill>
            <a:blip r:embed="rId3" cstate="print"/>
            <a:stretch>
              <a:fillRect/>
            </a:stretch>
          </p:blipFill>
          <p:spPr>
            <a:xfrm>
              <a:off x="7298435" y="3681984"/>
              <a:ext cx="626364" cy="627888"/>
            </a:xfrm>
            <a:prstGeom prst="rect">
              <a:avLst/>
            </a:prstGeom>
          </p:spPr>
        </p:pic>
        <p:pic>
          <p:nvPicPr>
            <p:cNvPr id="6" name="object 6"/>
            <p:cNvPicPr/>
            <p:nvPr/>
          </p:nvPicPr>
          <p:blipFill>
            <a:blip r:embed="rId4" cstate="print"/>
            <a:stretch>
              <a:fillRect/>
            </a:stretch>
          </p:blipFill>
          <p:spPr>
            <a:xfrm>
              <a:off x="5271516" y="3675888"/>
              <a:ext cx="624839" cy="627888"/>
            </a:xfrm>
            <a:prstGeom prst="rect">
              <a:avLst/>
            </a:prstGeom>
          </p:spPr>
        </p:pic>
        <p:pic>
          <p:nvPicPr>
            <p:cNvPr id="7" name="object 7"/>
            <p:cNvPicPr/>
            <p:nvPr/>
          </p:nvPicPr>
          <p:blipFill>
            <a:blip r:embed="rId5" cstate="print"/>
            <a:stretch>
              <a:fillRect/>
            </a:stretch>
          </p:blipFill>
          <p:spPr>
            <a:xfrm>
              <a:off x="3244596" y="3675888"/>
              <a:ext cx="624840" cy="627888"/>
            </a:xfrm>
            <a:prstGeom prst="rect">
              <a:avLst/>
            </a:prstGeom>
          </p:spPr>
        </p:pic>
        <p:pic>
          <p:nvPicPr>
            <p:cNvPr id="8" name="object 8"/>
            <p:cNvPicPr/>
            <p:nvPr/>
          </p:nvPicPr>
          <p:blipFill>
            <a:blip r:embed="rId6" cstate="print"/>
            <a:stretch>
              <a:fillRect/>
            </a:stretch>
          </p:blipFill>
          <p:spPr>
            <a:xfrm>
              <a:off x="1217675" y="3675888"/>
              <a:ext cx="624839" cy="627888"/>
            </a:xfrm>
            <a:prstGeom prst="rect">
              <a:avLst/>
            </a:prstGeom>
          </p:spPr>
        </p:pic>
      </p:grpSp>
      <p:sp>
        <p:nvSpPr>
          <p:cNvPr id="9" name="object 9"/>
          <p:cNvSpPr txBox="1"/>
          <p:nvPr/>
        </p:nvSpPr>
        <p:spPr>
          <a:xfrm>
            <a:off x="1032154" y="4554728"/>
            <a:ext cx="1200150" cy="269240"/>
          </a:xfrm>
          <a:prstGeom prst="rect">
            <a:avLst/>
          </a:prstGeom>
        </p:spPr>
        <p:txBody>
          <a:bodyPr vert="horz" wrap="square" lIns="0" tIns="12065" rIns="0" bIns="0" rtlCol="0">
            <a:spAutoFit/>
          </a:bodyPr>
          <a:lstStyle/>
          <a:p>
            <a:pPr marL="12700">
              <a:lnSpc>
                <a:spcPct val="100000"/>
              </a:lnSpc>
              <a:spcBef>
                <a:spcPts val="95"/>
              </a:spcBef>
            </a:pPr>
            <a:r>
              <a:rPr sz="1600" spc="-10" dirty="0">
                <a:solidFill>
                  <a:srgbClr val="FFFFFF"/>
                </a:solidFill>
                <a:latin typeface="Calibri"/>
                <a:cs typeface="Calibri"/>
              </a:rPr>
              <a:t>/metadadosrh</a:t>
            </a:r>
            <a:endParaRPr sz="1600">
              <a:latin typeface="Calibri"/>
              <a:cs typeface="Calibri"/>
            </a:endParaRPr>
          </a:p>
        </p:txBody>
      </p:sp>
      <p:sp>
        <p:nvSpPr>
          <p:cNvPr id="10" name="object 10"/>
          <p:cNvSpPr txBox="1"/>
          <p:nvPr/>
        </p:nvSpPr>
        <p:spPr>
          <a:xfrm>
            <a:off x="3053842" y="4555947"/>
            <a:ext cx="1200150" cy="269240"/>
          </a:xfrm>
          <a:prstGeom prst="rect">
            <a:avLst/>
          </a:prstGeom>
        </p:spPr>
        <p:txBody>
          <a:bodyPr vert="horz" wrap="square" lIns="0" tIns="12065" rIns="0" bIns="0" rtlCol="0">
            <a:spAutoFit/>
          </a:bodyPr>
          <a:lstStyle/>
          <a:p>
            <a:pPr marL="12700">
              <a:lnSpc>
                <a:spcPct val="100000"/>
              </a:lnSpc>
              <a:spcBef>
                <a:spcPts val="95"/>
              </a:spcBef>
            </a:pPr>
            <a:r>
              <a:rPr sz="1600" spc="-10" dirty="0">
                <a:solidFill>
                  <a:srgbClr val="FFFFFF"/>
                </a:solidFill>
                <a:latin typeface="Calibri"/>
                <a:cs typeface="Calibri"/>
              </a:rPr>
              <a:t>/metadadosrh</a:t>
            </a:r>
            <a:endParaRPr sz="1600">
              <a:latin typeface="Calibri"/>
              <a:cs typeface="Calibri"/>
            </a:endParaRPr>
          </a:p>
        </p:txBody>
      </p:sp>
      <p:sp>
        <p:nvSpPr>
          <p:cNvPr id="11" name="object 11"/>
          <p:cNvSpPr txBox="1"/>
          <p:nvPr/>
        </p:nvSpPr>
        <p:spPr>
          <a:xfrm>
            <a:off x="5095113" y="4554728"/>
            <a:ext cx="1200150" cy="269240"/>
          </a:xfrm>
          <a:prstGeom prst="rect">
            <a:avLst/>
          </a:prstGeom>
        </p:spPr>
        <p:txBody>
          <a:bodyPr vert="horz" wrap="square" lIns="0" tIns="12065" rIns="0" bIns="0" rtlCol="0">
            <a:spAutoFit/>
          </a:bodyPr>
          <a:lstStyle/>
          <a:p>
            <a:pPr marL="12700">
              <a:lnSpc>
                <a:spcPct val="100000"/>
              </a:lnSpc>
              <a:spcBef>
                <a:spcPts val="95"/>
              </a:spcBef>
            </a:pPr>
            <a:r>
              <a:rPr sz="1600" spc="-10" dirty="0">
                <a:solidFill>
                  <a:srgbClr val="FFFFFF"/>
                </a:solidFill>
                <a:latin typeface="Calibri"/>
                <a:cs typeface="Calibri"/>
              </a:rPr>
              <a:t>/metadadosrh</a:t>
            </a:r>
            <a:endParaRPr sz="1600">
              <a:latin typeface="Calibri"/>
              <a:cs typeface="Calibri"/>
            </a:endParaRPr>
          </a:p>
        </p:txBody>
      </p:sp>
      <p:sp>
        <p:nvSpPr>
          <p:cNvPr id="12" name="object 12"/>
          <p:cNvSpPr txBox="1"/>
          <p:nvPr/>
        </p:nvSpPr>
        <p:spPr>
          <a:xfrm>
            <a:off x="7022718" y="4536163"/>
            <a:ext cx="1366520" cy="549910"/>
          </a:xfrm>
          <a:prstGeom prst="rect">
            <a:avLst/>
          </a:prstGeom>
        </p:spPr>
        <p:txBody>
          <a:bodyPr vert="horz" wrap="square" lIns="0" tIns="30480" rIns="0" bIns="0" rtlCol="0">
            <a:spAutoFit/>
          </a:bodyPr>
          <a:lstStyle/>
          <a:p>
            <a:pPr algn="ctr">
              <a:lnSpc>
                <a:spcPct val="100000"/>
              </a:lnSpc>
              <a:spcBef>
                <a:spcPts val="240"/>
              </a:spcBef>
            </a:pPr>
            <a:r>
              <a:rPr sz="1600" spc="-10" dirty="0">
                <a:solidFill>
                  <a:srgbClr val="FFFFFF"/>
                </a:solidFill>
                <a:latin typeface="Calibri"/>
                <a:cs typeface="Calibri"/>
              </a:rPr>
              <a:t>/metadadosvide</a:t>
            </a:r>
            <a:endParaRPr sz="1600">
              <a:latin typeface="Calibri"/>
              <a:cs typeface="Calibri"/>
            </a:endParaRPr>
          </a:p>
          <a:p>
            <a:pPr algn="ctr">
              <a:lnSpc>
                <a:spcPct val="100000"/>
              </a:lnSpc>
              <a:spcBef>
                <a:spcPts val="145"/>
              </a:spcBef>
            </a:pPr>
            <a:r>
              <a:rPr sz="1600" spc="-10" dirty="0">
                <a:solidFill>
                  <a:srgbClr val="FFFFFF"/>
                </a:solidFill>
                <a:latin typeface="Calibri"/>
                <a:cs typeface="Calibri"/>
              </a:rPr>
              <a:t>os</a:t>
            </a:r>
            <a:endParaRPr sz="1600">
              <a:latin typeface="Calibri"/>
              <a:cs typeface="Calibri"/>
            </a:endParaRPr>
          </a:p>
        </p:txBody>
      </p:sp>
    </p:spTree>
    <p:extLst>
      <p:ext uri="{BB962C8B-B14F-4D97-AF65-F5344CB8AC3E}">
        <p14:creationId xmlns:p14="http://schemas.microsoft.com/office/powerpoint/2010/main" val="1981484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15" name="CaixaDeTexto 14">
            <a:extLst>
              <a:ext uri="{FF2B5EF4-FFF2-40B4-BE49-F238E27FC236}">
                <a16:creationId xmlns:a16="http://schemas.microsoft.com/office/drawing/2014/main" id="{1CF96285-A2C5-C9D1-22C0-B25904ABF4FF}"/>
              </a:ext>
            </a:extLst>
          </p:cNvPr>
          <p:cNvSpPr txBox="1"/>
          <p:nvPr/>
        </p:nvSpPr>
        <p:spPr>
          <a:xfrm>
            <a:off x="291255" y="742950"/>
            <a:ext cx="8596853" cy="2400657"/>
          </a:xfrm>
          <a:prstGeom prst="rect">
            <a:avLst/>
          </a:prstGeom>
          <a:noFill/>
        </p:spPr>
        <p:txBody>
          <a:bodyPr wrap="square" lIns="91440" tIns="45720" rIns="91440" bIns="45720" rtlCol="0" anchor="t">
            <a:spAutoFit/>
          </a:bodyPr>
          <a:lstStyle/>
          <a:p>
            <a:pPr algn="ctr"/>
            <a:r>
              <a:rPr lang="pt-BR" sz="2400" b="1" dirty="0">
                <a:solidFill>
                  <a:srgbClr val="DC9EDD"/>
                </a:solidFill>
                <a:ea typeface="Calibri"/>
                <a:cs typeface="Calibri"/>
              </a:rPr>
              <a:t>Prazo</a:t>
            </a:r>
            <a:endParaRPr lang="pt-BR" sz="2400" b="1" dirty="0">
              <a:solidFill>
                <a:srgbClr val="DC9EDD"/>
              </a:solidFill>
            </a:endParaRPr>
          </a:p>
          <a:p>
            <a:endParaRPr lang="pt-BR" dirty="0">
              <a:solidFill>
                <a:srgbClr val="8699F7"/>
              </a:solidFill>
            </a:endParaRPr>
          </a:p>
          <a:p>
            <a:endParaRPr lang="pt-BR" dirty="0">
              <a:solidFill>
                <a:srgbClr val="8699F7"/>
              </a:solidFill>
            </a:endParaRPr>
          </a:p>
          <a:p>
            <a:endParaRPr lang="pt-BR" dirty="0">
              <a:solidFill>
                <a:srgbClr val="8699F7"/>
              </a:solidFill>
              <a:ea typeface="Calibri"/>
              <a:cs typeface="Calibri"/>
            </a:endParaRPr>
          </a:p>
          <a:p>
            <a:endParaRPr lang="pt-BR" dirty="0">
              <a:solidFill>
                <a:srgbClr val="8699F7"/>
              </a:solidFill>
              <a:ea typeface="Calibri"/>
              <a:cs typeface="Calibri"/>
            </a:endParaRPr>
          </a:p>
          <a:p>
            <a:r>
              <a:rPr lang="pt-BR" dirty="0">
                <a:solidFill>
                  <a:srgbClr val="8699F7"/>
                </a:solidFill>
              </a:rPr>
              <a:t>A primeira parcela do 13° salário deve ser paga até 30 de novembro. A segunda parcela, </a:t>
            </a:r>
            <a:endParaRPr lang="pt-BR" dirty="0">
              <a:solidFill>
                <a:srgbClr val="000000"/>
              </a:solidFill>
            </a:endParaRPr>
          </a:p>
          <a:p>
            <a:r>
              <a:rPr lang="pt-BR" dirty="0">
                <a:solidFill>
                  <a:srgbClr val="8699F7"/>
                </a:solidFill>
              </a:rPr>
              <a:t>que corresponde ao valor restante, deve ser quitada até 20 de dezembro.</a:t>
            </a:r>
            <a:endParaRPr lang="pt-BR">
              <a:ea typeface="Calibri"/>
              <a:cs typeface="Calibri"/>
            </a:endParaRPr>
          </a:p>
          <a:p>
            <a:endParaRPr lang="pt-BR" dirty="0">
              <a:solidFill>
                <a:srgbClr val="8699F7"/>
              </a:solidFill>
              <a:ea typeface="Calibri"/>
              <a:cs typeface="Calibri"/>
            </a:endParaRPr>
          </a:p>
        </p:txBody>
      </p:sp>
    </p:spTree>
    <p:extLst>
      <p:ext uri="{BB962C8B-B14F-4D97-AF65-F5344CB8AC3E}">
        <p14:creationId xmlns:p14="http://schemas.microsoft.com/office/powerpoint/2010/main" val="2610722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3FC373BB-365E-929F-9D0A-C5E76C5B4106}"/>
              </a:ext>
            </a:extLst>
          </p:cNvPr>
          <p:cNvSpPr txBox="1"/>
          <p:nvPr/>
        </p:nvSpPr>
        <p:spPr>
          <a:xfrm>
            <a:off x="76200" y="500681"/>
            <a:ext cx="8991600" cy="3046988"/>
          </a:xfrm>
          <a:prstGeom prst="rect">
            <a:avLst/>
          </a:prstGeom>
          <a:noFill/>
        </p:spPr>
        <p:txBody>
          <a:bodyPr wrap="square">
            <a:spAutoFit/>
          </a:bodyPr>
          <a:lstStyle/>
          <a:p>
            <a:pPr algn="ctr"/>
            <a:r>
              <a:rPr lang="pt-BR" sz="2400" b="1" dirty="0">
                <a:solidFill>
                  <a:srgbClr val="DC9EDD"/>
                </a:solidFill>
              </a:rPr>
              <a:t>Encargos</a:t>
            </a:r>
          </a:p>
          <a:p>
            <a:pPr algn="ctr"/>
            <a:endParaRPr lang="pt-BR" sz="2400" b="1" dirty="0">
              <a:solidFill>
                <a:srgbClr val="DC9EDD"/>
              </a:solidFill>
            </a:endParaRPr>
          </a:p>
          <a:p>
            <a:endParaRPr lang="pt-BR" b="1" dirty="0">
              <a:solidFill>
                <a:srgbClr val="DC9EDD"/>
              </a:solidFill>
            </a:endParaRPr>
          </a:p>
          <a:p>
            <a:r>
              <a:rPr lang="pt-BR" b="1" dirty="0">
                <a:solidFill>
                  <a:srgbClr val="DC9EDD"/>
                </a:solidFill>
              </a:rPr>
              <a:t>Antecipação ou adiantamento de 13°</a:t>
            </a:r>
            <a:endParaRPr lang="pt-BR" dirty="0">
              <a:solidFill>
                <a:srgbClr val="919BF2"/>
              </a:solidFill>
            </a:endParaRPr>
          </a:p>
          <a:p>
            <a:pPr marL="285750" indent="-285750">
              <a:buFont typeface="Arial" panose="020B0604020202020204" pitchFamily="34" charset="0"/>
              <a:buChar char="•"/>
            </a:pPr>
            <a:r>
              <a:rPr lang="pt-BR" b="1" dirty="0">
                <a:solidFill>
                  <a:srgbClr val="839AF8"/>
                </a:solidFill>
              </a:rPr>
              <a:t>FGTS:</a:t>
            </a:r>
            <a:r>
              <a:rPr lang="pt-BR" dirty="0">
                <a:solidFill>
                  <a:srgbClr val="839AF8"/>
                </a:solidFill>
              </a:rPr>
              <a:t> O recolhimento deve ser feito juntamente com a folha mensal da competência.</a:t>
            </a:r>
          </a:p>
          <a:p>
            <a:pPr marL="285750" indent="-285750">
              <a:buFont typeface="Arial" panose="020B0604020202020204" pitchFamily="34" charset="0"/>
              <a:buChar char="•"/>
            </a:pPr>
            <a:r>
              <a:rPr lang="pt-BR" b="1" dirty="0">
                <a:solidFill>
                  <a:srgbClr val="839AF8"/>
                </a:solidFill>
              </a:rPr>
              <a:t>INSS e IRRF:</a:t>
            </a:r>
            <a:r>
              <a:rPr lang="pt-BR" dirty="0">
                <a:solidFill>
                  <a:srgbClr val="839AF8"/>
                </a:solidFill>
              </a:rPr>
              <a:t> Não há incidência sobre o adiantamento.</a:t>
            </a:r>
          </a:p>
          <a:p>
            <a:endParaRPr lang="pt-BR" dirty="0"/>
          </a:p>
          <a:p>
            <a:r>
              <a:rPr lang="pt-BR" b="1" dirty="0">
                <a:solidFill>
                  <a:srgbClr val="DC9EDD"/>
                </a:solidFill>
              </a:rPr>
              <a:t>Complemento ou segunda parcela do 13°</a:t>
            </a:r>
          </a:p>
          <a:p>
            <a:pPr marL="285750" indent="-285750">
              <a:buFont typeface="Arial" panose="020B0604020202020204" pitchFamily="34" charset="0"/>
              <a:buChar char="•"/>
            </a:pPr>
            <a:r>
              <a:rPr lang="pt-BR" b="1" dirty="0">
                <a:solidFill>
                  <a:srgbClr val="839AF8"/>
                </a:solidFill>
              </a:rPr>
              <a:t>INSS, FGTS e IRRF: </a:t>
            </a:r>
            <a:r>
              <a:rPr lang="pt-BR" dirty="0">
                <a:solidFill>
                  <a:srgbClr val="839AF8"/>
                </a:solidFill>
              </a:rPr>
              <a:t>O recolhimento deve ser feito até 20 de dezembro ou no dia útil anterior.</a:t>
            </a:r>
          </a:p>
        </p:txBody>
      </p:sp>
    </p:spTree>
    <p:extLst>
      <p:ext uri="{BB962C8B-B14F-4D97-AF65-F5344CB8AC3E}">
        <p14:creationId xmlns:p14="http://schemas.microsoft.com/office/powerpoint/2010/main" val="1307468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44000" cy="5143500"/>
            <a:chOff x="0" y="0"/>
            <a:chExt cx="9144000" cy="5143500"/>
          </a:xfrm>
        </p:grpSpPr>
        <p:pic>
          <p:nvPicPr>
            <p:cNvPr id="3" name="object 3"/>
            <p:cNvPicPr/>
            <p:nvPr/>
          </p:nvPicPr>
          <p:blipFill>
            <a:blip r:embed="rId2" cstate="print"/>
            <a:stretch>
              <a:fillRect/>
            </a:stretch>
          </p:blipFill>
          <p:spPr>
            <a:xfrm>
              <a:off x="0" y="0"/>
              <a:ext cx="9143999" cy="5143497"/>
            </a:xfrm>
            <a:prstGeom prst="rect">
              <a:avLst/>
            </a:prstGeom>
          </p:spPr>
        </p:pic>
        <p:pic>
          <p:nvPicPr>
            <p:cNvPr id="4" name="object 4"/>
            <p:cNvPicPr/>
            <p:nvPr/>
          </p:nvPicPr>
          <p:blipFill>
            <a:blip r:embed="rId3" cstate="print"/>
            <a:stretch>
              <a:fillRect/>
            </a:stretch>
          </p:blipFill>
          <p:spPr>
            <a:xfrm>
              <a:off x="0" y="719378"/>
              <a:ext cx="9128759" cy="3704793"/>
            </a:xfrm>
            <a:prstGeom prst="rect">
              <a:avLst/>
            </a:prstGeom>
          </p:spPr>
        </p:pic>
      </p:grpSp>
      <p:sp>
        <p:nvSpPr>
          <p:cNvPr id="5" name="object 5"/>
          <p:cNvSpPr txBox="1">
            <a:spLocks noGrp="1"/>
          </p:cNvSpPr>
          <p:nvPr>
            <p:ph type="title"/>
          </p:nvPr>
        </p:nvSpPr>
        <p:spPr>
          <a:xfrm>
            <a:off x="228600" y="1885950"/>
            <a:ext cx="9143999" cy="840743"/>
          </a:xfrm>
          <a:prstGeom prst="rect">
            <a:avLst/>
          </a:prstGeom>
        </p:spPr>
        <p:txBody>
          <a:bodyPr vert="horz" wrap="square" lIns="0" tIns="12700" rIns="0" bIns="0" rtlCol="0">
            <a:spAutoFit/>
          </a:bodyPr>
          <a:lstStyle/>
          <a:p>
            <a:pPr marL="1777364" marR="5080" indent="-1765300" algn="ctr">
              <a:lnSpc>
                <a:spcPct val="150100"/>
              </a:lnSpc>
              <a:spcBef>
                <a:spcPts val="100"/>
              </a:spcBef>
            </a:pPr>
            <a:r>
              <a:rPr lang="pt-BR" sz="4000" spc="-5" dirty="0">
                <a:solidFill>
                  <a:srgbClr val="FFFFFF"/>
                </a:solidFill>
              </a:rPr>
              <a:t>Antecipação ou adiantamento do 13° </a:t>
            </a:r>
            <a:endParaRPr sz="4000" dirty="0"/>
          </a:p>
        </p:txBody>
      </p:sp>
      <p:grpSp>
        <p:nvGrpSpPr>
          <p:cNvPr id="6" name="object 6"/>
          <p:cNvGrpSpPr/>
          <p:nvPr/>
        </p:nvGrpSpPr>
        <p:grpSpPr>
          <a:xfrm>
            <a:off x="6316132" y="4128023"/>
            <a:ext cx="2513330" cy="581660"/>
            <a:chOff x="6316132" y="4128023"/>
            <a:chExt cx="2513330" cy="581660"/>
          </a:xfrm>
        </p:grpSpPr>
        <p:sp>
          <p:nvSpPr>
            <p:cNvPr id="7" name="object 7"/>
            <p:cNvSpPr/>
            <p:nvPr/>
          </p:nvSpPr>
          <p:spPr>
            <a:xfrm>
              <a:off x="6836245" y="4200067"/>
              <a:ext cx="1992630" cy="418465"/>
            </a:xfrm>
            <a:custGeom>
              <a:avLst/>
              <a:gdLst/>
              <a:ahLst/>
              <a:cxnLst/>
              <a:rect l="l" t="t" r="r" b="b"/>
              <a:pathLst>
                <a:path w="1992629" h="418464">
                  <a:moveTo>
                    <a:pt x="254889" y="8585"/>
                  </a:moveTo>
                  <a:lnTo>
                    <a:pt x="249631" y="3378"/>
                  </a:lnTo>
                  <a:lnTo>
                    <a:pt x="243192" y="3378"/>
                  </a:lnTo>
                  <a:lnTo>
                    <a:pt x="221348" y="3378"/>
                  </a:lnTo>
                  <a:lnTo>
                    <a:pt x="218008" y="5003"/>
                  </a:lnTo>
                  <a:lnTo>
                    <a:pt x="127469" y="120218"/>
                  </a:lnTo>
                  <a:lnTo>
                    <a:pt x="36906" y="5003"/>
                  </a:lnTo>
                  <a:lnTo>
                    <a:pt x="33566" y="3378"/>
                  </a:lnTo>
                  <a:lnTo>
                    <a:pt x="5270" y="3378"/>
                  </a:lnTo>
                  <a:lnTo>
                    <a:pt x="0" y="8585"/>
                  </a:lnTo>
                  <a:lnTo>
                    <a:pt x="0" y="243916"/>
                  </a:lnTo>
                  <a:lnTo>
                    <a:pt x="5245" y="249186"/>
                  </a:lnTo>
                  <a:lnTo>
                    <a:pt x="36385" y="249186"/>
                  </a:lnTo>
                  <a:lnTo>
                    <a:pt x="41643" y="243967"/>
                  </a:lnTo>
                  <a:lnTo>
                    <a:pt x="41617" y="81051"/>
                  </a:lnTo>
                  <a:lnTo>
                    <a:pt x="122288" y="183248"/>
                  </a:lnTo>
                  <a:lnTo>
                    <a:pt x="131953" y="183222"/>
                  </a:lnTo>
                  <a:lnTo>
                    <a:pt x="212648" y="81076"/>
                  </a:lnTo>
                  <a:lnTo>
                    <a:pt x="212623" y="243890"/>
                  </a:lnTo>
                  <a:lnTo>
                    <a:pt x="217881" y="249161"/>
                  </a:lnTo>
                  <a:lnTo>
                    <a:pt x="249605" y="249161"/>
                  </a:lnTo>
                  <a:lnTo>
                    <a:pt x="254863" y="243916"/>
                  </a:lnTo>
                  <a:lnTo>
                    <a:pt x="254889" y="8585"/>
                  </a:lnTo>
                  <a:close/>
                </a:path>
                <a:path w="1992629" h="418464">
                  <a:moveTo>
                    <a:pt x="610628" y="417639"/>
                  </a:moveTo>
                  <a:lnTo>
                    <a:pt x="583628" y="378650"/>
                  </a:lnTo>
                  <a:lnTo>
                    <a:pt x="587273" y="376821"/>
                  </a:lnTo>
                  <a:lnTo>
                    <a:pt x="589368" y="375526"/>
                  </a:lnTo>
                  <a:lnTo>
                    <a:pt x="603377" y="355219"/>
                  </a:lnTo>
                  <a:lnTo>
                    <a:pt x="603377" y="346303"/>
                  </a:lnTo>
                  <a:lnTo>
                    <a:pt x="571881" y="323532"/>
                  </a:lnTo>
                  <a:lnTo>
                    <a:pt x="563702" y="323557"/>
                  </a:lnTo>
                  <a:lnTo>
                    <a:pt x="547624" y="324954"/>
                  </a:lnTo>
                  <a:lnTo>
                    <a:pt x="547624" y="417639"/>
                  </a:lnTo>
                  <a:lnTo>
                    <a:pt x="549770" y="417918"/>
                  </a:lnTo>
                  <a:lnTo>
                    <a:pt x="560793" y="417639"/>
                  </a:lnTo>
                  <a:lnTo>
                    <a:pt x="560793" y="335165"/>
                  </a:lnTo>
                  <a:lnTo>
                    <a:pt x="562356" y="335013"/>
                  </a:lnTo>
                  <a:lnTo>
                    <a:pt x="575271" y="334670"/>
                  </a:lnTo>
                  <a:lnTo>
                    <a:pt x="580161" y="336181"/>
                  </a:lnTo>
                  <a:lnTo>
                    <a:pt x="587489" y="342188"/>
                  </a:lnTo>
                  <a:lnTo>
                    <a:pt x="589318" y="346773"/>
                  </a:lnTo>
                  <a:lnTo>
                    <a:pt x="589318" y="356298"/>
                  </a:lnTo>
                  <a:lnTo>
                    <a:pt x="566051" y="374281"/>
                  </a:lnTo>
                  <a:lnTo>
                    <a:pt x="566051" y="374815"/>
                  </a:lnTo>
                  <a:lnTo>
                    <a:pt x="595744" y="417639"/>
                  </a:lnTo>
                  <a:lnTo>
                    <a:pt x="598068" y="417893"/>
                  </a:lnTo>
                  <a:lnTo>
                    <a:pt x="605675" y="418020"/>
                  </a:lnTo>
                  <a:lnTo>
                    <a:pt x="610628" y="417639"/>
                  </a:lnTo>
                  <a:close/>
                </a:path>
                <a:path w="1992629" h="418464">
                  <a:moveTo>
                    <a:pt x="660057" y="13182"/>
                  </a:moveTo>
                  <a:lnTo>
                    <a:pt x="655942" y="5727"/>
                  </a:lnTo>
                  <a:lnTo>
                    <a:pt x="652005" y="3378"/>
                  </a:lnTo>
                  <a:lnTo>
                    <a:pt x="468350" y="3378"/>
                  </a:lnTo>
                  <a:lnTo>
                    <a:pt x="464642" y="5410"/>
                  </a:lnTo>
                  <a:lnTo>
                    <a:pt x="462572" y="8686"/>
                  </a:lnTo>
                  <a:lnTo>
                    <a:pt x="450253" y="27317"/>
                  </a:lnTo>
                  <a:lnTo>
                    <a:pt x="447789" y="31191"/>
                  </a:lnTo>
                  <a:lnTo>
                    <a:pt x="447535" y="35648"/>
                  </a:lnTo>
                  <a:lnTo>
                    <a:pt x="449503" y="39128"/>
                  </a:lnTo>
                  <a:lnTo>
                    <a:pt x="452247" y="44157"/>
                  </a:lnTo>
                  <a:lnTo>
                    <a:pt x="459778" y="43929"/>
                  </a:lnTo>
                  <a:lnTo>
                    <a:pt x="529564" y="43929"/>
                  </a:lnTo>
                  <a:lnTo>
                    <a:pt x="529590" y="243916"/>
                  </a:lnTo>
                  <a:lnTo>
                    <a:pt x="534784" y="249161"/>
                  </a:lnTo>
                  <a:lnTo>
                    <a:pt x="566521" y="249161"/>
                  </a:lnTo>
                  <a:lnTo>
                    <a:pt x="571779" y="243916"/>
                  </a:lnTo>
                  <a:lnTo>
                    <a:pt x="571779" y="43929"/>
                  </a:lnTo>
                  <a:lnTo>
                    <a:pt x="640854" y="43929"/>
                  </a:lnTo>
                  <a:lnTo>
                    <a:pt x="644550" y="41897"/>
                  </a:lnTo>
                  <a:lnTo>
                    <a:pt x="657606" y="21361"/>
                  </a:lnTo>
                  <a:lnTo>
                    <a:pt x="659930" y="17741"/>
                  </a:lnTo>
                  <a:lnTo>
                    <a:pt x="660057" y="13182"/>
                  </a:lnTo>
                  <a:close/>
                </a:path>
                <a:path w="1992629" h="418464">
                  <a:moveTo>
                    <a:pt x="843254" y="236588"/>
                  </a:moveTo>
                  <a:lnTo>
                    <a:pt x="820674" y="182803"/>
                  </a:lnTo>
                  <a:lnTo>
                    <a:pt x="803630" y="142227"/>
                  </a:lnTo>
                  <a:lnTo>
                    <a:pt x="772706" y="68567"/>
                  </a:lnTo>
                  <a:lnTo>
                    <a:pt x="758596" y="34963"/>
                  </a:lnTo>
                  <a:lnTo>
                    <a:pt x="758596" y="142227"/>
                  </a:lnTo>
                  <a:lnTo>
                    <a:pt x="698309" y="142227"/>
                  </a:lnTo>
                  <a:lnTo>
                    <a:pt x="714489" y="103060"/>
                  </a:lnTo>
                  <a:lnTo>
                    <a:pt x="725220" y="76809"/>
                  </a:lnTo>
                  <a:lnTo>
                    <a:pt x="728573" y="68567"/>
                  </a:lnTo>
                  <a:lnTo>
                    <a:pt x="732078" y="77292"/>
                  </a:lnTo>
                  <a:lnTo>
                    <a:pt x="742708" y="103365"/>
                  </a:lnTo>
                  <a:lnTo>
                    <a:pt x="758596" y="142227"/>
                  </a:lnTo>
                  <a:lnTo>
                    <a:pt x="758596" y="34963"/>
                  </a:lnTo>
                  <a:lnTo>
                    <a:pt x="748347" y="10553"/>
                  </a:lnTo>
                  <a:lnTo>
                    <a:pt x="746531" y="6184"/>
                  </a:lnTo>
                  <a:lnTo>
                    <a:pt x="742264" y="3378"/>
                  </a:lnTo>
                  <a:lnTo>
                    <a:pt x="714883" y="3378"/>
                  </a:lnTo>
                  <a:lnTo>
                    <a:pt x="710641" y="6210"/>
                  </a:lnTo>
                  <a:lnTo>
                    <a:pt x="708875" y="10579"/>
                  </a:lnTo>
                  <a:lnTo>
                    <a:pt x="616089" y="232981"/>
                  </a:lnTo>
                  <a:lnTo>
                    <a:pt x="614565" y="236588"/>
                  </a:lnTo>
                  <a:lnTo>
                    <a:pt x="614972" y="240639"/>
                  </a:lnTo>
                  <a:lnTo>
                    <a:pt x="617169" y="243992"/>
                  </a:lnTo>
                  <a:lnTo>
                    <a:pt x="619366" y="247218"/>
                  </a:lnTo>
                  <a:lnTo>
                    <a:pt x="623023" y="249161"/>
                  </a:lnTo>
                  <a:lnTo>
                    <a:pt x="651052" y="249161"/>
                  </a:lnTo>
                  <a:lnTo>
                    <a:pt x="655294" y="246341"/>
                  </a:lnTo>
                  <a:lnTo>
                    <a:pt x="681570" y="182803"/>
                  </a:lnTo>
                  <a:lnTo>
                    <a:pt x="775322" y="182803"/>
                  </a:lnTo>
                  <a:lnTo>
                    <a:pt x="799744" y="241985"/>
                  </a:lnTo>
                  <a:lnTo>
                    <a:pt x="801585" y="246341"/>
                  </a:lnTo>
                  <a:lnTo>
                    <a:pt x="805827" y="249161"/>
                  </a:lnTo>
                  <a:lnTo>
                    <a:pt x="834872" y="249161"/>
                  </a:lnTo>
                  <a:lnTo>
                    <a:pt x="838492" y="247218"/>
                  </a:lnTo>
                  <a:lnTo>
                    <a:pt x="840676" y="243967"/>
                  </a:lnTo>
                  <a:lnTo>
                    <a:pt x="842848" y="240639"/>
                  </a:lnTo>
                  <a:lnTo>
                    <a:pt x="843254" y="236588"/>
                  </a:lnTo>
                  <a:close/>
                </a:path>
                <a:path w="1992629" h="418464">
                  <a:moveTo>
                    <a:pt x="1067562" y="125641"/>
                  </a:moveTo>
                  <a:lnTo>
                    <a:pt x="1054646" y="70408"/>
                  </a:lnTo>
                  <a:lnTo>
                    <a:pt x="1025321" y="34226"/>
                  </a:lnTo>
                  <a:lnTo>
                    <a:pt x="1025321" y="126250"/>
                  </a:lnTo>
                  <a:lnTo>
                    <a:pt x="1023378" y="144614"/>
                  </a:lnTo>
                  <a:lnTo>
                    <a:pt x="996353" y="189052"/>
                  </a:lnTo>
                  <a:lnTo>
                    <a:pt x="947686" y="207378"/>
                  </a:lnTo>
                  <a:lnTo>
                    <a:pt x="925436" y="208546"/>
                  </a:lnTo>
                  <a:lnTo>
                    <a:pt x="900455" y="208546"/>
                  </a:lnTo>
                  <a:lnTo>
                    <a:pt x="900455" y="43903"/>
                  </a:lnTo>
                  <a:lnTo>
                    <a:pt x="925131" y="43903"/>
                  </a:lnTo>
                  <a:lnTo>
                    <a:pt x="965542" y="48209"/>
                  </a:lnTo>
                  <a:lnTo>
                    <a:pt x="1007554" y="74498"/>
                  </a:lnTo>
                  <a:lnTo>
                    <a:pt x="1025321" y="126250"/>
                  </a:lnTo>
                  <a:lnTo>
                    <a:pt x="1025321" y="34226"/>
                  </a:lnTo>
                  <a:lnTo>
                    <a:pt x="978458" y="9512"/>
                  </a:lnTo>
                  <a:lnTo>
                    <a:pt x="926985" y="3327"/>
                  </a:lnTo>
                  <a:lnTo>
                    <a:pt x="863523" y="3327"/>
                  </a:lnTo>
                  <a:lnTo>
                    <a:pt x="858266" y="8559"/>
                  </a:lnTo>
                  <a:lnTo>
                    <a:pt x="858266" y="243890"/>
                  </a:lnTo>
                  <a:lnTo>
                    <a:pt x="863523" y="249161"/>
                  </a:lnTo>
                  <a:lnTo>
                    <a:pt x="922972" y="249161"/>
                  </a:lnTo>
                  <a:lnTo>
                    <a:pt x="981379" y="241833"/>
                  </a:lnTo>
                  <a:lnTo>
                    <a:pt x="1024801" y="219100"/>
                  </a:lnTo>
                  <a:lnTo>
                    <a:pt x="1056360" y="177723"/>
                  </a:lnTo>
                  <a:lnTo>
                    <a:pt x="1064691" y="152615"/>
                  </a:lnTo>
                  <a:lnTo>
                    <a:pt x="1067562" y="125641"/>
                  </a:lnTo>
                  <a:close/>
                </a:path>
                <a:path w="1992629" h="418464">
                  <a:moveTo>
                    <a:pt x="1282204" y="236562"/>
                  </a:moveTo>
                  <a:lnTo>
                    <a:pt x="1259624" y="182778"/>
                  </a:lnTo>
                  <a:lnTo>
                    <a:pt x="1242593" y="142227"/>
                  </a:lnTo>
                  <a:lnTo>
                    <a:pt x="1211681" y="68567"/>
                  </a:lnTo>
                  <a:lnTo>
                    <a:pt x="1197597" y="35039"/>
                  </a:lnTo>
                  <a:lnTo>
                    <a:pt x="1197597" y="142227"/>
                  </a:lnTo>
                  <a:lnTo>
                    <a:pt x="1137285" y="142227"/>
                  </a:lnTo>
                  <a:lnTo>
                    <a:pt x="1153464" y="103060"/>
                  </a:lnTo>
                  <a:lnTo>
                    <a:pt x="1164209" y="76822"/>
                  </a:lnTo>
                  <a:lnTo>
                    <a:pt x="1167574" y="68567"/>
                  </a:lnTo>
                  <a:lnTo>
                    <a:pt x="1174610" y="86004"/>
                  </a:lnTo>
                  <a:lnTo>
                    <a:pt x="1197597" y="142227"/>
                  </a:lnTo>
                  <a:lnTo>
                    <a:pt x="1197597" y="35039"/>
                  </a:lnTo>
                  <a:lnTo>
                    <a:pt x="1185481" y="6184"/>
                  </a:lnTo>
                  <a:lnTo>
                    <a:pt x="1181239" y="3378"/>
                  </a:lnTo>
                  <a:lnTo>
                    <a:pt x="1153833" y="3378"/>
                  </a:lnTo>
                  <a:lnTo>
                    <a:pt x="1149578" y="6210"/>
                  </a:lnTo>
                  <a:lnTo>
                    <a:pt x="1147826" y="10579"/>
                  </a:lnTo>
                  <a:lnTo>
                    <a:pt x="1053503" y="236562"/>
                  </a:lnTo>
                  <a:lnTo>
                    <a:pt x="1053922" y="240614"/>
                  </a:lnTo>
                  <a:lnTo>
                    <a:pt x="1056119" y="243967"/>
                  </a:lnTo>
                  <a:lnTo>
                    <a:pt x="1058316" y="247167"/>
                  </a:lnTo>
                  <a:lnTo>
                    <a:pt x="1061974" y="249135"/>
                  </a:lnTo>
                  <a:lnTo>
                    <a:pt x="1090002" y="249135"/>
                  </a:lnTo>
                  <a:lnTo>
                    <a:pt x="1094244" y="246316"/>
                  </a:lnTo>
                  <a:lnTo>
                    <a:pt x="1120521" y="182778"/>
                  </a:lnTo>
                  <a:lnTo>
                    <a:pt x="1214259" y="182778"/>
                  </a:lnTo>
                  <a:lnTo>
                    <a:pt x="1238694" y="241960"/>
                  </a:lnTo>
                  <a:lnTo>
                    <a:pt x="1240536" y="246316"/>
                  </a:lnTo>
                  <a:lnTo>
                    <a:pt x="1244777" y="249135"/>
                  </a:lnTo>
                  <a:lnTo>
                    <a:pt x="1273822" y="249135"/>
                  </a:lnTo>
                  <a:lnTo>
                    <a:pt x="1277442" y="247167"/>
                  </a:lnTo>
                  <a:lnTo>
                    <a:pt x="1281798" y="240614"/>
                  </a:lnTo>
                  <a:lnTo>
                    <a:pt x="1282204" y="236562"/>
                  </a:lnTo>
                  <a:close/>
                </a:path>
                <a:path w="1992629" h="418464">
                  <a:moveTo>
                    <a:pt x="1504073" y="125641"/>
                  </a:moveTo>
                  <a:lnTo>
                    <a:pt x="1500759" y="96926"/>
                  </a:lnTo>
                  <a:lnTo>
                    <a:pt x="1491183" y="70383"/>
                  </a:lnTo>
                  <a:lnTo>
                    <a:pt x="1475879" y="47129"/>
                  </a:lnTo>
                  <a:lnTo>
                    <a:pt x="1472374" y="43903"/>
                  </a:lnTo>
                  <a:lnTo>
                    <a:pt x="1461884" y="34239"/>
                  </a:lnTo>
                  <a:lnTo>
                    <a:pt x="1461884" y="126250"/>
                  </a:lnTo>
                  <a:lnTo>
                    <a:pt x="1459941" y="144614"/>
                  </a:lnTo>
                  <a:lnTo>
                    <a:pt x="1432928" y="189052"/>
                  </a:lnTo>
                  <a:lnTo>
                    <a:pt x="1384249" y="207378"/>
                  </a:lnTo>
                  <a:lnTo>
                    <a:pt x="1361998" y="208546"/>
                  </a:lnTo>
                  <a:lnTo>
                    <a:pt x="1337030" y="208546"/>
                  </a:lnTo>
                  <a:lnTo>
                    <a:pt x="1337030" y="43903"/>
                  </a:lnTo>
                  <a:lnTo>
                    <a:pt x="1361694" y="43903"/>
                  </a:lnTo>
                  <a:lnTo>
                    <a:pt x="1402105" y="48209"/>
                  </a:lnTo>
                  <a:lnTo>
                    <a:pt x="1444129" y="74498"/>
                  </a:lnTo>
                  <a:lnTo>
                    <a:pt x="1461884" y="126250"/>
                  </a:lnTo>
                  <a:lnTo>
                    <a:pt x="1461884" y="34239"/>
                  </a:lnTo>
                  <a:lnTo>
                    <a:pt x="1415021" y="9512"/>
                  </a:lnTo>
                  <a:lnTo>
                    <a:pt x="1363560" y="3327"/>
                  </a:lnTo>
                  <a:lnTo>
                    <a:pt x="1300086" y="3327"/>
                  </a:lnTo>
                  <a:lnTo>
                    <a:pt x="1294841" y="8559"/>
                  </a:lnTo>
                  <a:lnTo>
                    <a:pt x="1294841" y="243890"/>
                  </a:lnTo>
                  <a:lnTo>
                    <a:pt x="1300086" y="249161"/>
                  </a:lnTo>
                  <a:lnTo>
                    <a:pt x="1359547" y="249161"/>
                  </a:lnTo>
                  <a:lnTo>
                    <a:pt x="1417929" y="241833"/>
                  </a:lnTo>
                  <a:lnTo>
                    <a:pt x="1461363" y="219100"/>
                  </a:lnTo>
                  <a:lnTo>
                    <a:pt x="1492897" y="177723"/>
                  </a:lnTo>
                  <a:lnTo>
                    <a:pt x="1501216" y="152615"/>
                  </a:lnTo>
                  <a:lnTo>
                    <a:pt x="1504073" y="125641"/>
                  </a:lnTo>
                  <a:close/>
                </a:path>
                <a:path w="1992629" h="418464">
                  <a:moveTo>
                    <a:pt x="1765046" y="126250"/>
                  </a:moveTo>
                  <a:lnTo>
                    <a:pt x="1755432" y="76657"/>
                  </a:lnTo>
                  <a:lnTo>
                    <a:pt x="1731899" y="40881"/>
                  </a:lnTo>
                  <a:lnTo>
                    <a:pt x="1729066" y="36576"/>
                  </a:lnTo>
                  <a:lnTo>
                    <a:pt x="1722831" y="32346"/>
                  </a:lnTo>
                  <a:lnTo>
                    <a:pt x="1722831" y="126250"/>
                  </a:lnTo>
                  <a:lnTo>
                    <a:pt x="1716595" y="160134"/>
                  </a:lnTo>
                  <a:lnTo>
                    <a:pt x="1699374" y="187210"/>
                  </a:lnTo>
                  <a:lnTo>
                    <a:pt x="1673377" y="205155"/>
                  </a:lnTo>
                  <a:lnTo>
                    <a:pt x="1640865" y="211645"/>
                  </a:lnTo>
                  <a:lnTo>
                    <a:pt x="1608315" y="205155"/>
                  </a:lnTo>
                  <a:lnTo>
                    <a:pt x="1582318" y="187210"/>
                  </a:lnTo>
                  <a:lnTo>
                    <a:pt x="1565084" y="160134"/>
                  </a:lnTo>
                  <a:lnTo>
                    <a:pt x="1558836" y="126250"/>
                  </a:lnTo>
                  <a:lnTo>
                    <a:pt x="1565084" y="92379"/>
                  </a:lnTo>
                  <a:lnTo>
                    <a:pt x="1582318" y="65316"/>
                  </a:lnTo>
                  <a:lnTo>
                    <a:pt x="1608315" y="47383"/>
                  </a:lnTo>
                  <a:lnTo>
                    <a:pt x="1640865" y="40881"/>
                  </a:lnTo>
                  <a:lnTo>
                    <a:pt x="1673377" y="47383"/>
                  </a:lnTo>
                  <a:lnTo>
                    <a:pt x="1699374" y="65316"/>
                  </a:lnTo>
                  <a:lnTo>
                    <a:pt x="1716595" y="92379"/>
                  </a:lnTo>
                  <a:lnTo>
                    <a:pt x="1722831" y="126250"/>
                  </a:lnTo>
                  <a:lnTo>
                    <a:pt x="1722831" y="32346"/>
                  </a:lnTo>
                  <a:lnTo>
                    <a:pt x="1689646" y="9766"/>
                  </a:lnTo>
                  <a:lnTo>
                    <a:pt x="1640865" y="0"/>
                  </a:lnTo>
                  <a:lnTo>
                    <a:pt x="1592059" y="9766"/>
                  </a:lnTo>
                  <a:lnTo>
                    <a:pt x="1552625" y="36576"/>
                  </a:lnTo>
                  <a:lnTo>
                    <a:pt x="1526260" y="76657"/>
                  </a:lnTo>
                  <a:lnTo>
                    <a:pt x="1516646" y="126250"/>
                  </a:lnTo>
                  <a:lnTo>
                    <a:pt x="1526260" y="175856"/>
                  </a:lnTo>
                  <a:lnTo>
                    <a:pt x="1552638" y="215950"/>
                  </a:lnTo>
                  <a:lnTo>
                    <a:pt x="1592072" y="242760"/>
                  </a:lnTo>
                  <a:lnTo>
                    <a:pt x="1640865" y="252539"/>
                  </a:lnTo>
                  <a:lnTo>
                    <a:pt x="1689646" y="242760"/>
                  </a:lnTo>
                  <a:lnTo>
                    <a:pt x="1729066" y="215950"/>
                  </a:lnTo>
                  <a:lnTo>
                    <a:pt x="1731899" y="211645"/>
                  </a:lnTo>
                  <a:lnTo>
                    <a:pt x="1755432" y="175856"/>
                  </a:lnTo>
                  <a:lnTo>
                    <a:pt x="1765046" y="126250"/>
                  </a:lnTo>
                  <a:close/>
                </a:path>
                <a:path w="1992629" h="418464">
                  <a:moveTo>
                    <a:pt x="1932673" y="179082"/>
                  </a:moveTo>
                  <a:lnTo>
                    <a:pt x="1906117" y="124599"/>
                  </a:lnTo>
                  <a:lnTo>
                    <a:pt x="1858822" y="104559"/>
                  </a:lnTo>
                  <a:lnTo>
                    <a:pt x="1855584" y="103682"/>
                  </a:lnTo>
                  <a:lnTo>
                    <a:pt x="1836864" y="98056"/>
                  </a:lnTo>
                  <a:lnTo>
                    <a:pt x="1823046" y="91668"/>
                  </a:lnTo>
                  <a:lnTo>
                    <a:pt x="1814487" y="82880"/>
                  </a:lnTo>
                  <a:lnTo>
                    <a:pt x="1811566" y="70040"/>
                  </a:lnTo>
                  <a:lnTo>
                    <a:pt x="1814995" y="55295"/>
                  </a:lnTo>
                  <a:lnTo>
                    <a:pt x="1823834" y="46393"/>
                  </a:lnTo>
                  <a:lnTo>
                    <a:pt x="1835861" y="42011"/>
                  </a:lnTo>
                  <a:lnTo>
                    <a:pt x="1848853" y="40830"/>
                  </a:lnTo>
                  <a:lnTo>
                    <a:pt x="1863559" y="42075"/>
                  </a:lnTo>
                  <a:lnTo>
                    <a:pt x="1878228" y="45631"/>
                  </a:lnTo>
                  <a:lnTo>
                    <a:pt x="1892223" y="51333"/>
                  </a:lnTo>
                  <a:lnTo>
                    <a:pt x="1904898" y="58940"/>
                  </a:lnTo>
                  <a:lnTo>
                    <a:pt x="1908467" y="61506"/>
                  </a:lnTo>
                  <a:lnTo>
                    <a:pt x="1913153" y="61861"/>
                  </a:lnTo>
                  <a:lnTo>
                    <a:pt x="1921040" y="57810"/>
                  </a:lnTo>
                  <a:lnTo>
                    <a:pt x="1923478" y="53809"/>
                  </a:lnTo>
                  <a:lnTo>
                    <a:pt x="1923478" y="40830"/>
                  </a:lnTo>
                  <a:lnTo>
                    <a:pt x="1923478" y="25311"/>
                  </a:lnTo>
                  <a:lnTo>
                    <a:pt x="1886432" y="5181"/>
                  </a:lnTo>
                  <a:lnTo>
                    <a:pt x="1849196" y="0"/>
                  </a:lnTo>
                  <a:lnTo>
                    <a:pt x="1816582" y="5143"/>
                  </a:lnTo>
                  <a:lnTo>
                    <a:pt x="1791373" y="19659"/>
                  </a:lnTo>
                  <a:lnTo>
                    <a:pt x="1775129" y="42164"/>
                  </a:lnTo>
                  <a:lnTo>
                    <a:pt x="1769376" y="71272"/>
                  </a:lnTo>
                  <a:lnTo>
                    <a:pt x="1775726" y="101434"/>
                  </a:lnTo>
                  <a:lnTo>
                    <a:pt x="1792325" y="121691"/>
                  </a:lnTo>
                  <a:lnTo>
                    <a:pt x="1815477" y="134759"/>
                  </a:lnTo>
                  <a:lnTo>
                    <a:pt x="1841461" y="143383"/>
                  </a:lnTo>
                  <a:lnTo>
                    <a:pt x="1843582" y="143929"/>
                  </a:lnTo>
                  <a:lnTo>
                    <a:pt x="1863521" y="149936"/>
                  </a:lnTo>
                  <a:lnTo>
                    <a:pt x="1878241" y="156781"/>
                  </a:lnTo>
                  <a:lnTo>
                    <a:pt x="1887334" y="166217"/>
                  </a:lnTo>
                  <a:lnTo>
                    <a:pt x="1890458" y="180022"/>
                  </a:lnTo>
                  <a:lnTo>
                    <a:pt x="1887778" y="193446"/>
                  </a:lnTo>
                  <a:lnTo>
                    <a:pt x="1879981" y="203377"/>
                  </a:lnTo>
                  <a:lnTo>
                    <a:pt x="1867408" y="209537"/>
                  </a:lnTo>
                  <a:lnTo>
                    <a:pt x="1850415" y="211645"/>
                  </a:lnTo>
                  <a:lnTo>
                    <a:pt x="1834578" y="210286"/>
                  </a:lnTo>
                  <a:lnTo>
                    <a:pt x="1819084" y="206387"/>
                  </a:lnTo>
                  <a:lnTo>
                    <a:pt x="1804606" y="200152"/>
                  </a:lnTo>
                  <a:lnTo>
                    <a:pt x="1791817" y="191833"/>
                  </a:lnTo>
                  <a:lnTo>
                    <a:pt x="1788261" y="188976"/>
                  </a:lnTo>
                  <a:lnTo>
                    <a:pt x="1783372" y="188404"/>
                  </a:lnTo>
                  <a:lnTo>
                    <a:pt x="1775320" y="192354"/>
                  </a:lnTo>
                  <a:lnTo>
                    <a:pt x="1772716" y="196456"/>
                  </a:lnTo>
                  <a:lnTo>
                    <a:pt x="1772716" y="225996"/>
                  </a:lnTo>
                  <a:lnTo>
                    <a:pt x="1811540" y="246926"/>
                  </a:lnTo>
                  <a:lnTo>
                    <a:pt x="1850390" y="252514"/>
                  </a:lnTo>
                  <a:lnTo>
                    <a:pt x="1884324" y="247307"/>
                  </a:lnTo>
                  <a:lnTo>
                    <a:pt x="1910270" y="232524"/>
                  </a:lnTo>
                  <a:lnTo>
                    <a:pt x="1925218" y="211645"/>
                  </a:lnTo>
                  <a:lnTo>
                    <a:pt x="1926844" y="209384"/>
                  </a:lnTo>
                  <a:lnTo>
                    <a:pt x="1932673" y="179082"/>
                  </a:lnTo>
                  <a:close/>
                </a:path>
                <a:path w="1992629" h="418464">
                  <a:moveTo>
                    <a:pt x="1982279" y="38823"/>
                  </a:moveTo>
                  <a:lnTo>
                    <a:pt x="1972995" y="26936"/>
                  </a:lnTo>
                  <a:lnTo>
                    <a:pt x="1975345" y="26568"/>
                  </a:lnTo>
                  <a:lnTo>
                    <a:pt x="1977085" y="25717"/>
                  </a:lnTo>
                  <a:lnTo>
                    <a:pt x="1978304" y="24371"/>
                  </a:lnTo>
                  <a:lnTo>
                    <a:pt x="1979345" y="23266"/>
                  </a:lnTo>
                  <a:lnTo>
                    <a:pt x="1979510" y="23088"/>
                  </a:lnTo>
                  <a:lnTo>
                    <a:pt x="1980107" y="21412"/>
                  </a:lnTo>
                  <a:lnTo>
                    <a:pt x="1980107" y="17818"/>
                  </a:lnTo>
                  <a:lnTo>
                    <a:pt x="1974519" y="12128"/>
                  </a:lnTo>
                  <a:lnTo>
                    <a:pt x="1974519" y="18834"/>
                  </a:lnTo>
                  <a:lnTo>
                    <a:pt x="1974519" y="20586"/>
                  </a:lnTo>
                  <a:lnTo>
                    <a:pt x="1970151" y="23266"/>
                  </a:lnTo>
                  <a:lnTo>
                    <a:pt x="1963496" y="23266"/>
                  </a:lnTo>
                  <a:lnTo>
                    <a:pt x="1963496" y="16433"/>
                  </a:lnTo>
                  <a:lnTo>
                    <a:pt x="1971281" y="16433"/>
                  </a:lnTo>
                  <a:lnTo>
                    <a:pt x="1971725" y="16560"/>
                  </a:lnTo>
                  <a:lnTo>
                    <a:pt x="1972576" y="16637"/>
                  </a:lnTo>
                  <a:lnTo>
                    <a:pt x="1973300" y="17018"/>
                  </a:lnTo>
                  <a:lnTo>
                    <a:pt x="1974291" y="18110"/>
                  </a:lnTo>
                  <a:lnTo>
                    <a:pt x="1974519" y="18834"/>
                  </a:lnTo>
                  <a:lnTo>
                    <a:pt x="1974519" y="12128"/>
                  </a:lnTo>
                  <a:lnTo>
                    <a:pt x="1972322" y="11836"/>
                  </a:lnTo>
                  <a:lnTo>
                    <a:pt x="1957959" y="11836"/>
                  </a:lnTo>
                  <a:lnTo>
                    <a:pt x="1957959" y="38798"/>
                  </a:lnTo>
                  <a:lnTo>
                    <a:pt x="1963445" y="38798"/>
                  </a:lnTo>
                  <a:lnTo>
                    <a:pt x="1963445" y="27546"/>
                  </a:lnTo>
                  <a:lnTo>
                    <a:pt x="1965794" y="27546"/>
                  </a:lnTo>
                  <a:lnTo>
                    <a:pt x="1966709" y="27622"/>
                  </a:lnTo>
                  <a:lnTo>
                    <a:pt x="1967268" y="27889"/>
                  </a:lnTo>
                  <a:lnTo>
                    <a:pt x="1967865" y="28092"/>
                  </a:lnTo>
                  <a:lnTo>
                    <a:pt x="1971802" y="32994"/>
                  </a:lnTo>
                  <a:lnTo>
                    <a:pt x="1975764" y="38823"/>
                  </a:lnTo>
                  <a:lnTo>
                    <a:pt x="1982279" y="38823"/>
                  </a:lnTo>
                  <a:close/>
                </a:path>
                <a:path w="1992629" h="418464">
                  <a:moveTo>
                    <a:pt x="1992591" y="26365"/>
                  </a:moveTo>
                  <a:lnTo>
                    <a:pt x="1990712" y="17094"/>
                  </a:lnTo>
                  <a:lnTo>
                    <a:pt x="1988858" y="14363"/>
                  </a:lnTo>
                  <a:lnTo>
                    <a:pt x="1988858" y="26365"/>
                  </a:lnTo>
                  <a:lnTo>
                    <a:pt x="1987283" y="34201"/>
                  </a:lnTo>
                  <a:lnTo>
                    <a:pt x="1982965" y="40601"/>
                  </a:lnTo>
                  <a:lnTo>
                    <a:pt x="1976564" y="44932"/>
                  </a:lnTo>
                  <a:lnTo>
                    <a:pt x="1968728" y="46507"/>
                  </a:lnTo>
                  <a:lnTo>
                    <a:pt x="1960867" y="44932"/>
                  </a:lnTo>
                  <a:lnTo>
                    <a:pt x="1954441" y="40601"/>
                  </a:lnTo>
                  <a:lnTo>
                    <a:pt x="1950123" y="34201"/>
                  </a:lnTo>
                  <a:lnTo>
                    <a:pt x="1948535" y="26365"/>
                  </a:lnTo>
                  <a:lnTo>
                    <a:pt x="1950123" y="18542"/>
                  </a:lnTo>
                  <a:lnTo>
                    <a:pt x="1954441" y="12141"/>
                  </a:lnTo>
                  <a:lnTo>
                    <a:pt x="1960867" y="7823"/>
                  </a:lnTo>
                  <a:lnTo>
                    <a:pt x="1968728" y="6235"/>
                  </a:lnTo>
                  <a:lnTo>
                    <a:pt x="1976551" y="7823"/>
                  </a:lnTo>
                  <a:lnTo>
                    <a:pt x="1982952" y="12141"/>
                  </a:lnTo>
                  <a:lnTo>
                    <a:pt x="1987270" y="18542"/>
                  </a:lnTo>
                  <a:lnTo>
                    <a:pt x="1988858" y="26365"/>
                  </a:lnTo>
                  <a:lnTo>
                    <a:pt x="1988858" y="14363"/>
                  </a:lnTo>
                  <a:lnTo>
                    <a:pt x="1985594" y="9525"/>
                  </a:lnTo>
                  <a:lnTo>
                    <a:pt x="1980730" y="6235"/>
                  </a:lnTo>
                  <a:lnTo>
                    <a:pt x="1978012" y="4406"/>
                  </a:lnTo>
                  <a:lnTo>
                    <a:pt x="1968728" y="2527"/>
                  </a:lnTo>
                  <a:lnTo>
                    <a:pt x="1959419" y="4406"/>
                  </a:lnTo>
                  <a:lnTo>
                    <a:pt x="1951812" y="9525"/>
                  </a:lnTo>
                  <a:lnTo>
                    <a:pt x="1946681" y="17094"/>
                  </a:lnTo>
                  <a:lnTo>
                    <a:pt x="1944801" y="26365"/>
                  </a:lnTo>
                  <a:lnTo>
                    <a:pt x="1946681" y="35661"/>
                  </a:lnTo>
                  <a:lnTo>
                    <a:pt x="1951812" y="43230"/>
                  </a:lnTo>
                  <a:lnTo>
                    <a:pt x="1959419" y="48336"/>
                  </a:lnTo>
                  <a:lnTo>
                    <a:pt x="1968728" y="50203"/>
                  </a:lnTo>
                  <a:lnTo>
                    <a:pt x="1977999" y="48336"/>
                  </a:lnTo>
                  <a:lnTo>
                    <a:pt x="1980704" y="46507"/>
                  </a:lnTo>
                  <a:lnTo>
                    <a:pt x="1985581" y="43230"/>
                  </a:lnTo>
                  <a:lnTo>
                    <a:pt x="1990712" y="35648"/>
                  </a:lnTo>
                  <a:lnTo>
                    <a:pt x="1992591" y="26365"/>
                  </a:lnTo>
                  <a:close/>
                </a:path>
              </a:pathLst>
            </a:custGeom>
            <a:solidFill>
              <a:srgbClr val="FFFFFF"/>
            </a:solidFill>
          </p:spPr>
          <p:txBody>
            <a:bodyPr wrap="square" lIns="0" tIns="0" rIns="0" bIns="0" rtlCol="0"/>
            <a:lstStyle/>
            <a:p>
              <a:endParaRPr/>
            </a:p>
          </p:txBody>
        </p:sp>
        <p:pic>
          <p:nvPicPr>
            <p:cNvPr id="8" name="object 8"/>
            <p:cNvPicPr/>
            <p:nvPr/>
          </p:nvPicPr>
          <p:blipFill>
            <a:blip r:embed="rId4" cstate="print"/>
            <a:stretch>
              <a:fillRect/>
            </a:stretch>
          </p:blipFill>
          <p:spPr>
            <a:xfrm>
              <a:off x="7492921" y="4524673"/>
              <a:ext cx="65820" cy="93433"/>
            </a:xfrm>
            <a:prstGeom prst="rect">
              <a:avLst/>
            </a:prstGeom>
          </p:spPr>
        </p:pic>
        <p:sp>
          <p:nvSpPr>
            <p:cNvPr id="9" name="object 9"/>
            <p:cNvSpPr/>
            <p:nvPr/>
          </p:nvSpPr>
          <p:spPr>
            <a:xfrm>
              <a:off x="7676611" y="4525137"/>
              <a:ext cx="52705" cy="92710"/>
            </a:xfrm>
            <a:custGeom>
              <a:avLst/>
              <a:gdLst/>
              <a:ahLst/>
              <a:cxnLst/>
              <a:rect l="l" t="t" r="r" b="b"/>
              <a:pathLst>
                <a:path w="52704" h="92710">
                  <a:moveTo>
                    <a:pt x="50989" y="0"/>
                  </a:moveTo>
                  <a:lnTo>
                    <a:pt x="0" y="0"/>
                  </a:lnTo>
                  <a:lnTo>
                    <a:pt x="0" y="92535"/>
                  </a:lnTo>
                  <a:lnTo>
                    <a:pt x="51998" y="92535"/>
                  </a:lnTo>
                  <a:lnTo>
                    <a:pt x="52283" y="90709"/>
                  </a:lnTo>
                  <a:lnTo>
                    <a:pt x="52386" y="84644"/>
                  </a:lnTo>
                  <a:lnTo>
                    <a:pt x="51998" y="81053"/>
                  </a:lnTo>
                  <a:lnTo>
                    <a:pt x="13174" y="81053"/>
                  </a:lnTo>
                  <a:lnTo>
                    <a:pt x="13174" y="49393"/>
                  </a:lnTo>
                  <a:lnTo>
                    <a:pt x="43379" y="49393"/>
                  </a:lnTo>
                  <a:lnTo>
                    <a:pt x="43845" y="45523"/>
                  </a:lnTo>
                  <a:lnTo>
                    <a:pt x="43379" y="37941"/>
                  </a:lnTo>
                  <a:lnTo>
                    <a:pt x="13174" y="37941"/>
                  </a:lnTo>
                  <a:lnTo>
                    <a:pt x="13174" y="11449"/>
                  </a:lnTo>
                  <a:lnTo>
                    <a:pt x="50989" y="11449"/>
                  </a:lnTo>
                  <a:lnTo>
                    <a:pt x="51273" y="9656"/>
                  </a:lnTo>
                  <a:lnTo>
                    <a:pt x="51351" y="3588"/>
                  </a:lnTo>
                  <a:lnTo>
                    <a:pt x="50989" y="0"/>
                  </a:lnTo>
                  <a:close/>
                </a:path>
              </a:pathLst>
            </a:custGeom>
            <a:solidFill>
              <a:srgbClr val="FFFFFF"/>
            </a:solidFill>
          </p:spPr>
          <p:txBody>
            <a:bodyPr wrap="square" lIns="0" tIns="0" rIns="0" bIns="0" rtlCol="0"/>
            <a:lstStyle/>
            <a:p>
              <a:endParaRPr/>
            </a:p>
          </p:txBody>
        </p:sp>
        <p:pic>
          <p:nvPicPr>
            <p:cNvPr id="10" name="object 10"/>
            <p:cNvPicPr/>
            <p:nvPr/>
          </p:nvPicPr>
          <p:blipFill>
            <a:blip r:embed="rId5" cstate="print"/>
            <a:stretch>
              <a:fillRect/>
            </a:stretch>
          </p:blipFill>
          <p:spPr>
            <a:xfrm>
              <a:off x="7776441" y="4524673"/>
              <a:ext cx="85775" cy="93464"/>
            </a:xfrm>
            <a:prstGeom prst="rect">
              <a:avLst/>
            </a:prstGeom>
          </p:spPr>
        </p:pic>
        <p:sp>
          <p:nvSpPr>
            <p:cNvPr id="11" name="object 11"/>
            <p:cNvSpPr/>
            <p:nvPr/>
          </p:nvSpPr>
          <p:spPr>
            <a:xfrm>
              <a:off x="7973073" y="4523625"/>
              <a:ext cx="121285" cy="95885"/>
            </a:xfrm>
            <a:custGeom>
              <a:avLst/>
              <a:gdLst/>
              <a:ahLst/>
              <a:cxnLst/>
              <a:rect l="l" t="t" r="r" b="b"/>
              <a:pathLst>
                <a:path w="121284" h="95885">
                  <a:moveTo>
                    <a:pt x="58750" y="63322"/>
                  </a:moveTo>
                  <a:lnTo>
                    <a:pt x="26212" y="36372"/>
                  </a:lnTo>
                  <a:lnTo>
                    <a:pt x="21501" y="33705"/>
                  </a:lnTo>
                  <a:lnTo>
                    <a:pt x="19100" y="31534"/>
                  </a:lnTo>
                  <a:lnTo>
                    <a:pt x="18084" y="30302"/>
                  </a:lnTo>
                  <a:lnTo>
                    <a:pt x="16662" y="27457"/>
                  </a:lnTo>
                  <a:lnTo>
                    <a:pt x="16306" y="25844"/>
                  </a:lnTo>
                  <a:lnTo>
                    <a:pt x="16306" y="19685"/>
                  </a:lnTo>
                  <a:lnTo>
                    <a:pt x="17754" y="16408"/>
                  </a:lnTo>
                  <a:lnTo>
                    <a:pt x="23596" y="12014"/>
                  </a:lnTo>
                  <a:lnTo>
                    <a:pt x="27762" y="10922"/>
                  </a:lnTo>
                  <a:lnTo>
                    <a:pt x="37058" y="10922"/>
                  </a:lnTo>
                  <a:lnTo>
                    <a:pt x="40551" y="11264"/>
                  </a:lnTo>
                  <a:lnTo>
                    <a:pt x="46659" y="12623"/>
                  </a:lnTo>
                  <a:lnTo>
                    <a:pt x="49326" y="13398"/>
                  </a:lnTo>
                  <a:lnTo>
                    <a:pt x="51650" y="14262"/>
                  </a:lnTo>
                  <a:lnTo>
                    <a:pt x="53162" y="10744"/>
                  </a:lnTo>
                  <a:lnTo>
                    <a:pt x="54089" y="7175"/>
                  </a:lnTo>
                  <a:lnTo>
                    <a:pt x="54533" y="3594"/>
                  </a:lnTo>
                  <a:lnTo>
                    <a:pt x="51650" y="2565"/>
                  </a:lnTo>
                  <a:lnTo>
                    <a:pt x="48399" y="1701"/>
                  </a:lnTo>
                  <a:lnTo>
                    <a:pt x="41021" y="342"/>
                  </a:lnTo>
                  <a:lnTo>
                    <a:pt x="37109" y="0"/>
                  </a:lnTo>
                  <a:lnTo>
                    <a:pt x="23342" y="0"/>
                  </a:lnTo>
                  <a:lnTo>
                    <a:pt x="15862" y="2197"/>
                  </a:lnTo>
                  <a:lnTo>
                    <a:pt x="5168" y="11023"/>
                  </a:lnTo>
                  <a:lnTo>
                    <a:pt x="2501" y="17145"/>
                  </a:lnTo>
                  <a:lnTo>
                    <a:pt x="2501" y="28194"/>
                  </a:lnTo>
                  <a:lnTo>
                    <a:pt x="26885" y="50571"/>
                  </a:lnTo>
                  <a:lnTo>
                    <a:pt x="36753" y="54927"/>
                  </a:lnTo>
                  <a:lnTo>
                    <a:pt x="44437" y="65519"/>
                  </a:lnTo>
                  <a:lnTo>
                    <a:pt x="44437" y="72821"/>
                  </a:lnTo>
                  <a:lnTo>
                    <a:pt x="42697" y="76695"/>
                  </a:lnTo>
                  <a:lnTo>
                    <a:pt x="35737" y="82448"/>
                  </a:lnTo>
                  <a:lnTo>
                    <a:pt x="30454" y="83870"/>
                  </a:lnTo>
                  <a:lnTo>
                    <a:pt x="18935" y="83870"/>
                  </a:lnTo>
                  <a:lnTo>
                    <a:pt x="15138" y="83502"/>
                  </a:lnTo>
                  <a:lnTo>
                    <a:pt x="8953" y="81953"/>
                  </a:lnTo>
                  <a:lnTo>
                    <a:pt x="3124" y="80035"/>
                  </a:lnTo>
                  <a:lnTo>
                    <a:pt x="558" y="87769"/>
                  </a:lnTo>
                  <a:lnTo>
                    <a:pt x="177" y="89687"/>
                  </a:lnTo>
                  <a:lnTo>
                    <a:pt x="0" y="91579"/>
                  </a:lnTo>
                  <a:lnTo>
                    <a:pt x="8826" y="94208"/>
                  </a:lnTo>
                  <a:lnTo>
                    <a:pt x="14516" y="95135"/>
                  </a:lnTo>
                  <a:lnTo>
                    <a:pt x="23914" y="95567"/>
                  </a:lnTo>
                  <a:lnTo>
                    <a:pt x="31699" y="95097"/>
                  </a:lnTo>
                  <a:lnTo>
                    <a:pt x="58750" y="75819"/>
                  </a:lnTo>
                  <a:lnTo>
                    <a:pt x="58750" y="63322"/>
                  </a:lnTo>
                  <a:close/>
                </a:path>
                <a:path w="121284" h="95885">
                  <a:moveTo>
                    <a:pt x="121259" y="1524"/>
                  </a:moveTo>
                  <a:lnTo>
                    <a:pt x="116903" y="1054"/>
                  </a:lnTo>
                  <a:lnTo>
                    <a:pt x="108077" y="1524"/>
                  </a:lnTo>
                  <a:lnTo>
                    <a:pt x="108077" y="94018"/>
                  </a:lnTo>
                  <a:lnTo>
                    <a:pt x="112407" y="94488"/>
                  </a:lnTo>
                  <a:lnTo>
                    <a:pt x="121259" y="94018"/>
                  </a:lnTo>
                  <a:lnTo>
                    <a:pt x="121259" y="1524"/>
                  </a:lnTo>
                  <a:close/>
                </a:path>
              </a:pathLst>
            </a:custGeom>
            <a:solidFill>
              <a:srgbClr val="FFFFFF"/>
            </a:solidFill>
          </p:spPr>
          <p:txBody>
            <a:bodyPr wrap="square" lIns="0" tIns="0" rIns="0" bIns="0" rtlCol="0"/>
            <a:lstStyle/>
            <a:p>
              <a:endParaRPr/>
            </a:p>
          </p:txBody>
        </p:sp>
        <p:pic>
          <p:nvPicPr>
            <p:cNvPr id="12" name="object 12"/>
            <p:cNvPicPr/>
            <p:nvPr/>
          </p:nvPicPr>
          <p:blipFill>
            <a:blip r:embed="rId6" cstate="print"/>
            <a:stretch>
              <a:fillRect/>
            </a:stretch>
          </p:blipFill>
          <p:spPr>
            <a:xfrm>
              <a:off x="8149309" y="4524673"/>
              <a:ext cx="65121" cy="93433"/>
            </a:xfrm>
            <a:prstGeom prst="rect">
              <a:avLst/>
            </a:prstGeom>
          </p:spPr>
        </p:pic>
        <p:sp>
          <p:nvSpPr>
            <p:cNvPr id="13" name="object 13"/>
            <p:cNvSpPr/>
            <p:nvPr/>
          </p:nvSpPr>
          <p:spPr>
            <a:xfrm>
              <a:off x="8260787" y="4525168"/>
              <a:ext cx="62865" cy="93345"/>
            </a:xfrm>
            <a:custGeom>
              <a:avLst/>
              <a:gdLst/>
              <a:ahLst/>
              <a:cxnLst/>
              <a:rect l="l" t="t" r="r" b="b"/>
              <a:pathLst>
                <a:path w="62865" h="93345">
                  <a:moveTo>
                    <a:pt x="61911" y="0"/>
                  </a:moveTo>
                  <a:lnTo>
                    <a:pt x="465" y="0"/>
                  </a:lnTo>
                  <a:lnTo>
                    <a:pt x="0" y="3712"/>
                  </a:lnTo>
                  <a:lnTo>
                    <a:pt x="465" y="11418"/>
                  </a:lnTo>
                  <a:lnTo>
                    <a:pt x="24614" y="11418"/>
                  </a:lnTo>
                  <a:lnTo>
                    <a:pt x="24614" y="92535"/>
                  </a:lnTo>
                  <a:lnTo>
                    <a:pt x="26659" y="92783"/>
                  </a:lnTo>
                  <a:lnTo>
                    <a:pt x="33647" y="92907"/>
                  </a:lnTo>
                  <a:lnTo>
                    <a:pt x="37789" y="92535"/>
                  </a:lnTo>
                  <a:lnTo>
                    <a:pt x="37788" y="11480"/>
                  </a:lnTo>
                  <a:lnTo>
                    <a:pt x="61911" y="11480"/>
                  </a:lnTo>
                  <a:lnTo>
                    <a:pt x="62377" y="7489"/>
                  </a:lnTo>
                  <a:lnTo>
                    <a:pt x="61911" y="0"/>
                  </a:lnTo>
                  <a:close/>
                </a:path>
              </a:pathLst>
            </a:custGeom>
            <a:solidFill>
              <a:srgbClr val="FFFFFF"/>
            </a:solidFill>
          </p:spPr>
          <p:txBody>
            <a:bodyPr wrap="square" lIns="0" tIns="0" rIns="0" bIns="0" rtlCol="0"/>
            <a:lstStyle/>
            <a:p>
              <a:endParaRPr/>
            </a:p>
          </p:txBody>
        </p:sp>
        <p:pic>
          <p:nvPicPr>
            <p:cNvPr id="14" name="object 14"/>
            <p:cNvPicPr/>
            <p:nvPr/>
          </p:nvPicPr>
          <p:blipFill>
            <a:blip r:embed="rId7" cstate="print"/>
            <a:stretch>
              <a:fillRect/>
            </a:stretch>
          </p:blipFill>
          <p:spPr>
            <a:xfrm>
              <a:off x="8361161" y="4523682"/>
              <a:ext cx="78369" cy="95538"/>
            </a:xfrm>
            <a:prstGeom prst="rect">
              <a:avLst/>
            </a:prstGeom>
          </p:spPr>
        </p:pic>
        <p:pic>
          <p:nvPicPr>
            <p:cNvPr id="15" name="object 15"/>
            <p:cNvPicPr/>
            <p:nvPr/>
          </p:nvPicPr>
          <p:blipFill>
            <a:blip r:embed="rId8" cstate="print"/>
            <a:stretch>
              <a:fillRect/>
            </a:stretch>
          </p:blipFill>
          <p:spPr>
            <a:xfrm>
              <a:off x="8491015" y="4524673"/>
              <a:ext cx="65121" cy="93433"/>
            </a:xfrm>
            <a:prstGeom prst="rect">
              <a:avLst/>
            </a:prstGeom>
          </p:spPr>
        </p:pic>
        <p:sp>
          <p:nvSpPr>
            <p:cNvPr id="16" name="object 16"/>
            <p:cNvSpPr/>
            <p:nvPr/>
          </p:nvSpPr>
          <p:spPr>
            <a:xfrm>
              <a:off x="8611085" y="4524673"/>
              <a:ext cx="13335" cy="93980"/>
            </a:xfrm>
            <a:custGeom>
              <a:avLst/>
              <a:gdLst/>
              <a:ahLst/>
              <a:cxnLst/>
              <a:rect l="l" t="t" r="r" b="b"/>
              <a:pathLst>
                <a:path w="13334" h="93979">
                  <a:moveTo>
                    <a:pt x="8826" y="0"/>
                  </a:moveTo>
                  <a:lnTo>
                    <a:pt x="0" y="464"/>
                  </a:lnTo>
                  <a:lnTo>
                    <a:pt x="0" y="92969"/>
                  </a:lnTo>
                  <a:lnTo>
                    <a:pt x="4322" y="93433"/>
                  </a:lnTo>
                  <a:lnTo>
                    <a:pt x="13174" y="92969"/>
                  </a:lnTo>
                  <a:lnTo>
                    <a:pt x="13174" y="464"/>
                  </a:lnTo>
                  <a:lnTo>
                    <a:pt x="8826" y="0"/>
                  </a:lnTo>
                  <a:close/>
                </a:path>
              </a:pathLst>
            </a:custGeom>
            <a:solidFill>
              <a:srgbClr val="FFFFFF"/>
            </a:solidFill>
          </p:spPr>
          <p:txBody>
            <a:bodyPr wrap="square" lIns="0" tIns="0" rIns="0" bIns="0" rtlCol="0"/>
            <a:lstStyle/>
            <a:p>
              <a:endParaRPr/>
            </a:p>
          </p:txBody>
        </p:sp>
        <p:pic>
          <p:nvPicPr>
            <p:cNvPr id="17" name="object 17"/>
            <p:cNvPicPr/>
            <p:nvPr/>
          </p:nvPicPr>
          <p:blipFill>
            <a:blip r:embed="rId9" cstate="print"/>
            <a:stretch>
              <a:fillRect/>
            </a:stretch>
          </p:blipFill>
          <p:spPr>
            <a:xfrm>
              <a:off x="8669917" y="4524673"/>
              <a:ext cx="75422" cy="93495"/>
            </a:xfrm>
            <a:prstGeom prst="rect">
              <a:avLst/>
            </a:prstGeom>
          </p:spPr>
        </p:pic>
        <p:sp>
          <p:nvSpPr>
            <p:cNvPr id="18" name="object 18"/>
            <p:cNvSpPr/>
            <p:nvPr/>
          </p:nvSpPr>
          <p:spPr>
            <a:xfrm>
              <a:off x="6316129" y="4128033"/>
              <a:ext cx="974725" cy="581660"/>
            </a:xfrm>
            <a:custGeom>
              <a:avLst/>
              <a:gdLst/>
              <a:ahLst/>
              <a:cxnLst/>
              <a:rect l="l" t="t" r="r" b="b"/>
              <a:pathLst>
                <a:path w="974725" h="581660">
                  <a:moveTo>
                    <a:pt x="294779" y="338582"/>
                  </a:moveTo>
                  <a:lnTo>
                    <a:pt x="294132" y="332244"/>
                  </a:lnTo>
                  <a:lnTo>
                    <a:pt x="291871" y="320903"/>
                  </a:lnTo>
                  <a:lnTo>
                    <a:pt x="283362" y="313245"/>
                  </a:lnTo>
                  <a:lnTo>
                    <a:pt x="210667" y="241655"/>
                  </a:lnTo>
                  <a:lnTo>
                    <a:pt x="204419" y="234061"/>
                  </a:lnTo>
                  <a:lnTo>
                    <a:pt x="199847" y="225526"/>
                  </a:lnTo>
                  <a:lnTo>
                    <a:pt x="197027" y="216268"/>
                  </a:lnTo>
                  <a:lnTo>
                    <a:pt x="196075" y="206489"/>
                  </a:lnTo>
                  <a:lnTo>
                    <a:pt x="197040" y="196697"/>
                  </a:lnTo>
                  <a:lnTo>
                    <a:pt x="199847" y="187439"/>
                  </a:lnTo>
                  <a:lnTo>
                    <a:pt x="204431" y="178917"/>
                  </a:lnTo>
                  <a:lnTo>
                    <a:pt x="210705" y="171323"/>
                  </a:lnTo>
                  <a:lnTo>
                    <a:pt x="212839" y="168821"/>
                  </a:lnTo>
                  <a:lnTo>
                    <a:pt x="211785" y="163690"/>
                  </a:lnTo>
                  <a:lnTo>
                    <a:pt x="209638" y="161836"/>
                  </a:lnTo>
                  <a:lnTo>
                    <a:pt x="99796" y="52070"/>
                  </a:lnTo>
                  <a:lnTo>
                    <a:pt x="77114" y="34036"/>
                  </a:lnTo>
                  <a:lnTo>
                    <a:pt x="57835" y="26149"/>
                  </a:lnTo>
                  <a:lnTo>
                    <a:pt x="42418" y="25196"/>
                  </a:lnTo>
                  <a:lnTo>
                    <a:pt x="31330" y="28016"/>
                  </a:lnTo>
                  <a:lnTo>
                    <a:pt x="21488" y="33845"/>
                  </a:lnTo>
                  <a:lnTo>
                    <a:pt x="11277" y="45389"/>
                  </a:lnTo>
                  <a:lnTo>
                    <a:pt x="3251" y="64554"/>
                  </a:lnTo>
                  <a:lnTo>
                    <a:pt x="0" y="93294"/>
                  </a:lnTo>
                  <a:lnTo>
                    <a:pt x="0" y="512978"/>
                  </a:lnTo>
                  <a:lnTo>
                    <a:pt x="11277" y="560882"/>
                  </a:lnTo>
                  <a:lnTo>
                    <a:pt x="40576" y="581317"/>
                  </a:lnTo>
                  <a:lnTo>
                    <a:pt x="47193" y="581317"/>
                  </a:lnTo>
                  <a:lnTo>
                    <a:pt x="84353" y="567474"/>
                  </a:lnTo>
                  <a:lnTo>
                    <a:pt x="269328" y="385229"/>
                  </a:lnTo>
                  <a:lnTo>
                    <a:pt x="293509" y="344284"/>
                  </a:lnTo>
                  <a:lnTo>
                    <a:pt x="294779" y="338582"/>
                  </a:lnTo>
                  <a:close/>
                </a:path>
                <a:path w="974725" h="581660">
                  <a:moveTo>
                    <a:pt x="443865" y="12649"/>
                  </a:moveTo>
                  <a:lnTo>
                    <a:pt x="439051" y="4775"/>
                  </a:lnTo>
                  <a:lnTo>
                    <a:pt x="430999" y="1473"/>
                  </a:lnTo>
                  <a:lnTo>
                    <a:pt x="424840" y="0"/>
                  </a:lnTo>
                  <a:lnTo>
                    <a:pt x="418617" y="508"/>
                  </a:lnTo>
                  <a:lnTo>
                    <a:pt x="412584" y="2959"/>
                  </a:lnTo>
                  <a:lnTo>
                    <a:pt x="407035" y="7251"/>
                  </a:lnTo>
                  <a:lnTo>
                    <a:pt x="221411" y="192303"/>
                  </a:lnTo>
                  <a:lnTo>
                    <a:pt x="218554" y="199136"/>
                  </a:lnTo>
                  <a:lnTo>
                    <a:pt x="218554" y="213741"/>
                  </a:lnTo>
                  <a:lnTo>
                    <a:pt x="221411" y="220573"/>
                  </a:lnTo>
                  <a:lnTo>
                    <a:pt x="411848" y="410387"/>
                  </a:lnTo>
                  <a:lnTo>
                    <a:pt x="417614" y="412927"/>
                  </a:lnTo>
                  <a:lnTo>
                    <a:pt x="425970" y="412927"/>
                  </a:lnTo>
                  <a:lnTo>
                    <a:pt x="428510" y="412432"/>
                  </a:lnTo>
                  <a:lnTo>
                    <a:pt x="439051" y="408101"/>
                  </a:lnTo>
                  <a:lnTo>
                    <a:pt x="443839" y="400240"/>
                  </a:lnTo>
                  <a:lnTo>
                    <a:pt x="443865" y="12649"/>
                  </a:lnTo>
                  <a:close/>
                </a:path>
                <a:path w="974725" h="581660">
                  <a:moveTo>
                    <a:pt x="974178" y="75438"/>
                  </a:moveTo>
                  <a:lnTo>
                    <a:pt x="810641" y="75438"/>
                  </a:lnTo>
                  <a:lnTo>
                    <a:pt x="805395" y="80670"/>
                  </a:lnTo>
                  <a:lnTo>
                    <a:pt x="805395" y="316001"/>
                  </a:lnTo>
                  <a:lnTo>
                    <a:pt x="810641" y="321246"/>
                  </a:lnTo>
                  <a:lnTo>
                    <a:pt x="949947" y="321246"/>
                  </a:lnTo>
                  <a:lnTo>
                    <a:pt x="955179" y="316026"/>
                  </a:lnTo>
                  <a:lnTo>
                    <a:pt x="955154" y="285851"/>
                  </a:lnTo>
                  <a:lnTo>
                    <a:pt x="949947" y="280606"/>
                  </a:lnTo>
                  <a:lnTo>
                    <a:pt x="943457" y="280606"/>
                  </a:lnTo>
                  <a:lnTo>
                    <a:pt x="847610" y="280606"/>
                  </a:lnTo>
                  <a:lnTo>
                    <a:pt x="847610" y="214261"/>
                  </a:lnTo>
                  <a:lnTo>
                    <a:pt x="924217" y="214261"/>
                  </a:lnTo>
                  <a:lnTo>
                    <a:pt x="929500" y="209042"/>
                  </a:lnTo>
                  <a:lnTo>
                    <a:pt x="929500" y="178917"/>
                  </a:lnTo>
                  <a:lnTo>
                    <a:pt x="924242" y="173697"/>
                  </a:lnTo>
                  <a:lnTo>
                    <a:pt x="847610" y="173697"/>
                  </a:lnTo>
                  <a:lnTo>
                    <a:pt x="847610" y="115963"/>
                  </a:lnTo>
                  <a:lnTo>
                    <a:pt x="960691" y="115963"/>
                  </a:lnTo>
                  <a:lnTo>
                    <a:pt x="956678" y="108978"/>
                  </a:lnTo>
                  <a:lnTo>
                    <a:pt x="957008" y="101523"/>
                  </a:lnTo>
                  <a:lnTo>
                    <a:pt x="974178" y="75438"/>
                  </a:lnTo>
                  <a:close/>
                </a:path>
              </a:pathLst>
            </a:custGeom>
            <a:solidFill>
              <a:srgbClr val="FFFFFF"/>
            </a:solidFill>
          </p:spPr>
          <p:txBody>
            <a:bodyPr wrap="square" lIns="0" tIns="0" rIns="0" bIns="0" rtlCol="0"/>
            <a:lstStyle/>
            <a:p>
              <a:endParaRPr/>
            </a:p>
          </p:txBody>
        </p:sp>
      </p:grpSp>
      <p:sp>
        <p:nvSpPr>
          <p:cNvPr id="19" name="CaixaDeTexto 18">
            <a:extLst>
              <a:ext uri="{FF2B5EF4-FFF2-40B4-BE49-F238E27FC236}">
                <a16:creationId xmlns:a16="http://schemas.microsoft.com/office/drawing/2014/main" id="{F6F6AA37-8B0E-242E-108A-BC2108476D6F}"/>
              </a:ext>
            </a:extLst>
          </p:cNvPr>
          <p:cNvSpPr txBox="1"/>
          <p:nvPr/>
        </p:nvSpPr>
        <p:spPr>
          <a:xfrm>
            <a:off x="381000" y="1600287"/>
            <a:ext cx="1473417" cy="369332"/>
          </a:xfrm>
          <a:prstGeom prst="rect">
            <a:avLst/>
          </a:prstGeom>
          <a:noFill/>
        </p:spPr>
        <p:txBody>
          <a:bodyPr wrap="none" rtlCol="0">
            <a:spAutoFit/>
          </a:bodyPr>
          <a:lstStyle/>
          <a:p>
            <a:r>
              <a:rPr lang="pt-BR" dirty="0">
                <a:solidFill>
                  <a:schemeClr val="bg1"/>
                </a:solidFill>
              </a:rPr>
              <a:t>Como fazer 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3FC373BB-365E-929F-9D0A-C5E76C5B4106}"/>
              </a:ext>
            </a:extLst>
          </p:cNvPr>
          <p:cNvSpPr txBox="1"/>
          <p:nvPr/>
        </p:nvSpPr>
        <p:spPr>
          <a:xfrm>
            <a:off x="76200" y="500681"/>
            <a:ext cx="8991600" cy="3600986"/>
          </a:xfrm>
          <a:prstGeom prst="rect">
            <a:avLst/>
          </a:prstGeom>
          <a:noFill/>
        </p:spPr>
        <p:txBody>
          <a:bodyPr wrap="square">
            <a:spAutoFit/>
          </a:bodyPr>
          <a:lstStyle/>
          <a:p>
            <a:pPr algn="ctr"/>
            <a:r>
              <a:rPr lang="pt-BR" sz="2400" b="1" dirty="0">
                <a:solidFill>
                  <a:srgbClr val="DC9EDD"/>
                </a:solidFill>
              </a:rPr>
              <a:t>Processo individual </a:t>
            </a:r>
          </a:p>
          <a:p>
            <a:pPr algn="ctr"/>
            <a:endParaRPr lang="pt-BR" sz="2400" b="1" dirty="0">
              <a:solidFill>
                <a:srgbClr val="DC9EDD"/>
              </a:solidFill>
            </a:endParaRPr>
          </a:p>
          <a:p>
            <a:pPr marL="342900" indent="-342900">
              <a:buAutoNum type="arabicPeriod"/>
            </a:pPr>
            <a:r>
              <a:rPr lang="pt-BR" b="0" i="0" dirty="0">
                <a:solidFill>
                  <a:srgbClr val="839AF8"/>
                </a:solidFill>
                <a:effectLst/>
                <a:latin typeface="Calibri (Corpo)"/>
              </a:rPr>
              <a:t>No Módulo Folha de Pagamento, acesse o Menu:  </a:t>
            </a:r>
            <a:r>
              <a:rPr lang="pt-BR" b="1" i="1" dirty="0">
                <a:solidFill>
                  <a:srgbClr val="839AF8"/>
                </a:solidFill>
                <a:effectLst/>
                <a:latin typeface="Calibri (Corpo)"/>
              </a:rPr>
              <a:t>Folhas &gt; Calcular Folhas Individuais</a:t>
            </a:r>
            <a:r>
              <a:rPr lang="pt-BR" b="0" i="1" dirty="0">
                <a:solidFill>
                  <a:srgbClr val="839AF8"/>
                </a:solidFill>
                <a:effectLst/>
                <a:latin typeface="Calibri (Corpo)"/>
              </a:rPr>
              <a:t>.</a:t>
            </a:r>
          </a:p>
          <a:p>
            <a:pPr marL="342900" indent="-342900">
              <a:buAutoNum type="arabicPeriod"/>
            </a:pPr>
            <a:endParaRPr lang="pt-BR" b="0" i="1" dirty="0">
              <a:solidFill>
                <a:srgbClr val="839AF8"/>
              </a:solidFill>
              <a:effectLst/>
              <a:latin typeface="Calibri (Corpo)"/>
            </a:endParaRPr>
          </a:p>
          <a:p>
            <a:pPr marL="342900" indent="-342900">
              <a:buAutoNum type="arabicPeriod"/>
            </a:pPr>
            <a:r>
              <a:rPr lang="pt-BR" b="0" i="0" dirty="0">
                <a:solidFill>
                  <a:srgbClr val="839AF8"/>
                </a:solidFill>
                <a:effectLst/>
                <a:latin typeface="Calibri (Corpo)"/>
              </a:rPr>
              <a:t>Informe o </a:t>
            </a:r>
            <a:r>
              <a:rPr lang="pt-BR" i="0" dirty="0">
                <a:solidFill>
                  <a:srgbClr val="839AF8"/>
                </a:solidFill>
                <a:effectLst/>
                <a:latin typeface="Calibri (Corpo)"/>
              </a:rPr>
              <a:t>Tipo de Folha: </a:t>
            </a:r>
            <a:r>
              <a:rPr lang="pt-BR" b="1" i="0" dirty="0">
                <a:solidFill>
                  <a:srgbClr val="839AF8"/>
                </a:solidFill>
                <a:effectLst/>
                <a:latin typeface="Calibri (Corpo)"/>
              </a:rPr>
              <a:t>Avulsa</a:t>
            </a:r>
          </a:p>
          <a:p>
            <a:pPr marL="342900" indent="-342900">
              <a:buAutoNum type="arabicPeriod"/>
            </a:pPr>
            <a:endParaRPr lang="pt-BR" i="1" dirty="0">
              <a:solidFill>
                <a:srgbClr val="839AF8"/>
              </a:solidFill>
              <a:latin typeface="Calibri (Corpo)"/>
            </a:endParaRPr>
          </a:p>
          <a:p>
            <a:pPr marL="342900" indent="-342900">
              <a:buAutoNum type="arabicPeriod"/>
            </a:pPr>
            <a:r>
              <a:rPr lang="pt-BR" b="0" i="0" dirty="0">
                <a:solidFill>
                  <a:srgbClr val="839AF8"/>
                </a:solidFill>
                <a:effectLst/>
                <a:latin typeface="Calibri (Corpo)"/>
              </a:rPr>
              <a:t>Selecione o Contrato e lance o valor a ser antecipado na Rubrica de 13° Salário Antecipado e clique em </a:t>
            </a:r>
            <a:r>
              <a:rPr lang="pt-BR" b="1" i="0" dirty="0">
                <a:solidFill>
                  <a:srgbClr val="839AF8"/>
                </a:solidFill>
                <a:effectLst/>
                <a:latin typeface="Calibri (Corpo)"/>
              </a:rPr>
              <a:t>Salvar</a:t>
            </a:r>
            <a:r>
              <a:rPr lang="pt-BR" b="0" i="0" dirty="0">
                <a:solidFill>
                  <a:srgbClr val="839AF8"/>
                </a:solidFill>
                <a:effectLst/>
                <a:latin typeface="Calibri (Corpo)"/>
              </a:rPr>
              <a:t>.</a:t>
            </a:r>
          </a:p>
          <a:p>
            <a:pPr marL="342900" indent="-342900">
              <a:buAutoNum type="arabicPeriod"/>
            </a:pPr>
            <a:endParaRPr lang="pt-BR" b="0" i="1" dirty="0">
              <a:solidFill>
                <a:srgbClr val="839AF8"/>
              </a:solidFill>
              <a:effectLst/>
              <a:latin typeface="Calibri (Corpo)"/>
            </a:endParaRPr>
          </a:p>
          <a:p>
            <a:pPr marL="342900" indent="-342900">
              <a:buAutoNum type="arabicPeriod"/>
            </a:pPr>
            <a:r>
              <a:rPr lang="pt-BR" b="0" i="0" dirty="0">
                <a:solidFill>
                  <a:srgbClr val="839AF8"/>
                </a:solidFill>
                <a:effectLst/>
                <a:latin typeface="Calibri (Corpo)"/>
              </a:rPr>
              <a:t>Clique em </a:t>
            </a:r>
            <a:r>
              <a:rPr lang="pt-BR" b="1" i="1" dirty="0">
                <a:solidFill>
                  <a:srgbClr val="839AF8"/>
                </a:solidFill>
                <a:effectLst/>
                <a:latin typeface="Calibri (Corpo)"/>
              </a:rPr>
              <a:t>Calcular</a:t>
            </a:r>
            <a:r>
              <a:rPr lang="pt-BR" b="0" i="0" dirty="0">
                <a:solidFill>
                  <a:srgbClr val="839AF8"/>
                </a:solidFill>
                <a:effectLst/>
                <a:latin typeface="Calibri (Corpo)"/>
              </a:rPr>
              <a:t> e confira os valores.</a:t>
            </a:r>
          </a:p>
          <a:p>
            <a:pPr marL="342900" indent="-342900">
              <a:buAutoNum type="arabicPeriod"/>
            </a:pPr>
            <a:endParaRPr lang="pt-BR" i="1" dirty="0">
              <a:solidFill>
                <a:srgbClr val="839AF8"/>
              </a:solidFill>
              <a:latin typeface="Calibri (Corpo)"/>
            </a:endParaRPr>
          </a:p>
          <a:p>
            <a:pPr marL="342900" indent="-342900">
              <a:buAutoNum type="arabicPeriod"/>
            </a:pPr>
            <a:r>
              <a:rPr lang="pt-BR" b="0" i="0" dirty="0">
                <a:solidFill>
                  <a:srgbClr val="839AF8"/>
                </a:solidFill>
                <a:effectLst/>
                <a:latin typeface="Calibri (Corpo)"/>
              </a:rPr>
              <a:t>Clique em </a:t>
            </a:r>
            <a:r>
              <a:rPr lang="pt-BR" b="1" i="0" dirty="0">
                <a:solidFill>
                  <a:srgbClr val="839AF8"/>
                </a:solidFill>
                <a:effectLst/>
                <a:latin typeface="Calibri (Corpo)"/>
              </a:rPr>
              <a:t>Salvar</a:t>
            </a:r>
            <a:r>
              <a:rPr lang="pt-BR" b="0" i="0" dirty="0">
                <a:solidFill>
                  <a:srgbClr val="839AF8"/>
                </a:solidFill>
                <a:effectLst/>
                <a:latin typeface="Calibri (Corpo)"/>
              </a:rPr>
              <a:t>.</a:t>
            </a:r>
            <a:endParaRPr lang="pt-BR" b="1" dirty="0">
              <a:solidFill>
                <a:srgbClr val="839AF8"/>
              </a:solidFill>
              <a:latin typeface="Calibri (Corpo)"/>
            </a:endParaRPr>
          </a:p>
        </p:txBody>
      </p:sp>
    </p:spTree>
    <p:extLst>
      <p:ext uri="{BB962C8B-B14F-4D97-AF65-F5344CB8AC3E}">
        <p14:creationId xmlns:p14="http://schemas.microsoft.com/office/powerpoint/2010/main" val="2704021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3FC373BB-365E-929F-9D0A-C5E76C5B4106}"/>
              </a:ext>
            </a:extLst>
          </p:cNvPr>
          <p:cNvSpPr txBox="1"/>
          <p:nvPr/>
        </p:nvSpPr>
        <p:spPr>
          <a:xfrm>
            <a:off x="76200" y="500681"/>
            <a:ext cx="8991600" cy="3046988"/>
          </a:xfrm>
          <a:prstGeom prst="rect">
            <a:avLst/>
          </a:prstGeom>
          <a:noFill/>
        </p:spPr>
        <p:txBody>
          <a:bodyPr wrap="square">
            <a:spAutoFit/>
          </a:bodyPr>
          <a:lstStyle/>
          <a:p>
            <a:pPr algn="ctr"/>
            <a:r>
              <a:rPr lang="pt-BR" sz="2400" b="1" dirty="0">
                <a:solidFill>
                  <a:srgbClr val="DC9EDD"/>
                </a:solidFill>
              </a:rPr>
              <a:t>Processo coletivo</a:t>
            </a:r>
          </a:p>
          <a:p>
            <a:pPr algn="ctr"/>
            <a:endParaRPr lang="pt-BR" sz="2400" b="1" dirty="0">
              <a:solidFill>
                <a:srgbClr val="DC9EDD"/>
              </a:solidFill>
              <a:latin typeface="Calibri (Corpo)"/>
            </a:endParaRPr>
          </a:p>
          <a:p>
            <a:pPr marL="342900" indent="-342900">
              <a:buAutoNum type="arabicPeriod"/>
            </a:pPr>
            <a:r>
              <a:rPr lang="pt-BR" b="0" i="0" dirty="0">
                <a:solidFill>
                  <a:srgbClr val="839AF8"/>
                </a:solidFill>
                <a:effectLst/>
                <a:latin typeface="Calibri (Corpo)"/>
              </a:rPr>
              <a:t>Cadastrar da folha Coletiva</a:t>
            </a:r>
            <a:endParaRPr lang="pt-BR" b="0" i="1" dirty="0">
              <a:solidFill>
                <a:srgbClr val="839AF8"/>
              </a:solidFill>
              <a:effectLst/>
              <a:latin typeface="Calibri (Corpo)"/>
            </a:endParaRPr>
          </a:p>
          <a:p>
            <a:pPr marL="342900" indent="-342900">
              <a:buAutoNum type="arabicPeriod"/>
            </a:pPr>
            <a:endParaRPr lang="pt-BR" b="0" i="1" dirty="0">
              <a:solidFill>
                <a:srgbClr val="839AF8"/>
              </a:solidFill>
              <a:effectLst/>
              <a:latin typeface="Calibri (Corpo)"/>
            </a:endParaRPr>
          </a:p>
          <a:p>
            <a:pPr marL="342900" indent="-342900">
              <a:buAutoNum type="arabicPeriod"/>
            </a:pPr>
            <a:r>
              <a:rPr lang="pt-BR" b="0" i="0" dirty="0">
                <a:solidFill>
                  <a:srgbClr val="839AF8"/>
                </a:solidFill>
                <a:effectLst/>
                <a:latin typeface="Calibri (Corpo)"/>
              </a:rPr>
              <a:t>Informe o </a:t>
            </a:r>
            <a:r>
              <a:rPr lang="pt-BR" i="0" dirty="0">
                <a:solidFill>
                  <a:srgbClr val="839AF8"/>
                </a:solidFill>
                <a:effectLst/>
                <a:latin typeface="Calibri (Corpo)"/>
              </a:rPr>
              <a:t>Tipo de Folha: </a:t>
            </a:r>
            <a:r>
              <a:rPr lang="pt-BR" b="1" i="0" dirty="0">
                <a:solidFill>
                  <a:srgbClr val="839AF8"/>
                </a:solidFill>
                <a:effectLst/>
                <a:latin typeface="Calibri (Corpo)"/>
              </a:rPr>
              <a:t>13º salário – Antecipação</a:t>
            </a:r>
          </a:p>
          <a:p>
            <a:pPr marL="342900" indent="-342900">
              <a:buAutoNum type="arabicPeriod"/>
            </a:pPr>
            <a:endParaRPr lang="pt-BR" b="1" dirty="0">
              <a:solidFill>
                <a:srgbClr val="839AF8"/>
              </a:solidFill>
              <a:latin typeface="Calibri (Corpo)"/>
            </a:endParaRPr>
          </a:p>
          <a:p>
            <a:pPr marL="342900" indent="-342900">
              <a:buAutoNum type="arabicPeriod"/>
            </a:pPr>
            <a:r>
              <a:rPr lang="pt-BR" b="1" dirty="0">
                <a:solidFill>
                  <a:srgbClr val="839AF8"/>
                </a:solidFill>
                <a:latin typeface="Calibri (Corpo)"/>
              </a:rPr>
              <a:t>Selecionar </a:t>
            </a:r>
            <a:r>
              <a:rPr lang="pt-BR" dirty="0">
                <a:solidFill>
                  <a:srgbClr val="839AF8"/>
                </a:solidFill>
                <a:latin typeface="Calibri (Corpo)"/>
              </a:rPr>
              <a:t>se o processo será por empresa, geral, estabelecimento, etc...</a:t>
            </a:r>
          </a:p>
          <a:p>
            <a:pPr marL="342900" indent="-342900">
              <a:buAutoNum type="arabicPeriod"/>
            </a:pPr>
            <a:endParaRPr lang="pt-BR" b="0" i="1" dirty="0">
              <a:solidFill>
                <a:srgbClr val="839AF8"/>
              </a:solidFill>
              <a:effectLst/>
              <a:latin typeface="Calibri (Corpo)"/>
            </a:endParaRPr>
          </a:p>
          <a:p>
            <a:pPr marL="342900" indent="-342900">
              <a:buAutoNum type="arabicPeriod"/>
            </a:pPr>
            <a:r>
              <a:rPr lang="pt-BR" b="1" i="1" dirty="0">
                <a:solidFill>
                  <a:srgbClr val="839AF8"/>
                </a:solidFill>
                <a:effectLst/>
                <a:latin typeface="Calibri (Corpo)"/>
              </a:rPr>
              <a:t>Calcular</a:t>
            </a:r>
            <a:r>
              <a:rPr lang="pt-BR" b="0" i="0" dirty="0">
                <a:solidFill>
                  <a:srgbClr val="839AF8"/>
                </a:solidFill>
                <a:effectLst/>
                <a:latin typeface="Calibri (Corpo)"/>
              </a:rPr>
              <a:t> e conferir os valores.</a:t>
            </a:r>
          </a:p>
          <a:p>
            <a:pPr marL="342900" indent="-342900">
              <a:buAutoNum type="arabicPeriod"/>
            </a:pPr>
            <a:endParaRPr lang="pt-BR" i="1" dirty="0">
              <a:solidFill>
                <a:srgbClr val="839AF8"/>
              </a:solidFill>
              <a:latin typeface="allerregular"/>
            </a:endParaRPr>
          </a:p>
        </p:txBody>
      </p:sp>
    </p:spTree>
    <p:extLst>
      <p:ext uri="{BB962C8B-B14F-4D97-AF65-F5344CB8AC3E}">
        <p14:creationId xmlns:p14="http://schemas.microsoft.com/office/powerpoint/2010/main" val="2738228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5241" y="0"/>
            <a:ext cx="9144000" cy="5143500"/>
            <a:chOff x="0" y="0"/>
            <a:chExt cx="9144000" cy="5143500"/>
          </a:xfrm>
        </p:grpSpPr>
        <p:pic>
          <p:nvPicPr>
            <p:cNvPr id="3" name="object 3"/>
            <p:cNvPicPr/>
            <p:nvPr/>
          </p:nvPicPr>
          <p:blipFill>
            <a:blip r:embed="rId2" cstate="print"/>
            <a:stretch>
              <a:fillRect/>
            </a:stretch>
          </p:blipFill>
          <p:spPr>
            <a:xfrm>
              <a:off x="0" y="0"/>
              <a:ext cx="9143999" cy="5143497"/>
            </a:xfrm>
            <a:prstGeom prst="rect">
              <a:avLst/>
            </a:prstGeom>
          </p:spPr>
        </p:pic>
        <p:pic>
          <p:nvPicPr>
            <p:cNvPr id="4" name="object 4"/>
            <p:cNvPicPr/>
            <p:nvPr/>
          </p:nvPicPr>
          <p:blipFill>
            <a:blip r:embed="rId3" cstate="print"/>
            <a:stretch>
              <a:fillRect/>
            </a:stretch>
          </p:blipFill>
          <p:spPr>
            <a:xfrm>
              <a:off x="0" y="719378"/>
              <a:ext cx="9128759" cy="3704793"/>
            </a:xfrm>
            <a:prstGeom prst="rect">
              <a:avLst/>
            </a:prstGeom>
          </p:spPr>
        </p:pic>
      </p:grpSp>
      <p:sp>
        <p:nvSpPr>
          <p:cNvPr id="5" name="object 5"/>
          <p:cNvSpPr txBox="1">
            <a:spLocks noGrp="1"/>
          </p:cNvSpPr>
          <p:nvPr>
            <p:ph type="title"/>
          </p:nvPr>
        </p:nvSpPr>
        <p:spPr>
          <a:xfrm>
            <a:off x="228600" y="1885950"/>
            <a:ext cx="9143999" cy="840743"/>
          </a:xfrm>
          <a:prstGeom prst="rect">
            <a:avLst/>
          </a:prstGeom>
        </p:spPr>
        <p:txBody>
          <a:bodyPr vert="horz" wrap="square" lIns="0" tIns="12700" rIns="0" bIns="0" rtlCol="0">
            <a:spAutoFit/>
          </a:bodyPr>
          <a:lstStyle/>
          <a:p>
            <a:pPr marL="1777364" marR="5080" indent="-1765300" algn="ctr">
              <a:lnSpc>
                <a:spcPct val="150100"/>
              </a:lnSpc>
              <a:spcBef>
                <a:spcPts val="100"/>
              </a:spcBef>
            </a:pPr>
            <a:r>
              <a:rPr lang="pt-BR" sz="4000" spc="-5" dirty="0">
                <a:solidFill>
                  <a:srgbClr val="FFFFFF"/>
                </a:solidFill>
              </a:rPr>
              <a:t>Segunda parcela ou complemento do 13°</a:t>
            </a:r>
            <a:endParaRPr sz="4000" dirty="0"/>
          </a:p>
        </p:txBody>
      </p:sp>
      <p:grpSp>
        <p:nvGrpSpPr>
          <p:cNvPr id="6" name="object 6"/>
          <p:cNvGrpSpPr/>
          <p:nvPr/>
        </p:nvGrpSpPr>
        <p:grpSpPr>
          <a:xfrm>
            <a:off x="6316132" y="4128023"/>
            <a:ext cx="2513330" cy="581660"/>
            <a:chOff x="6316132" y="4128023"/>
            <a:chExt cx="2513330" cy="581660"/>
          </a:xfrm>
        </p:grpSpPr>
        <p:sp>
          <p:nvSpPr>
            <p:cNvPr id="7" name="object 7"/>
            <p:cNvSpPr/>
            <p:nvPr/>
          </p:nvSpPr>
          <p:spPr>
            <a:xfrm>
              <a:off x="6836245" y="4200067"/>
              <a:ext cx="1992630" cy="418465"/>
            </a:xfrm>
            <a:custGeom>
              <a:avLst/>
              <a:gdLst/>
              <a:ahLst/>
              <a:cxnLst/>
              <a:rect l="l" t="t" r="r" b="b"/>
              <a:pathLst>
                <a:path w="1992629" h="418464">
                  <a:moveTo>
                    <a:pt x="254889" y="8585"/>
                  </a:moveTo>
                  <a:lnTo>
                    <a:pt x="249631" y="3378"/>
                  </a:lnTo>
                  <a:lnTo>
                    <a:pt x="243192" y="3378"/>
                  </a:lnTo>
                  <a:lnTo>
                    <a:pt x="221348" y="3378"/>
                  </a:lnTo>
                  <a:lnTo>
                    <a:pt x="218008" y="5003"/>
                  </a:lnTo>
                  <a:lnTo>
                    <a:pt x="127469" y="120218"/>
                  </a:lnTo>
                  <a:lnTo>
                    <a:pt x="36906" y="5003"/>
                  </a:lnTo>
                  <a:lnTo>
                    <a:pt x="33566" y="3378"/>
                  </a:lnTo>
                  <a:lnTo>
                    <a:pt x="5270" y="3378"/>
                  </a:lnTo>
                  <a:lnTo>
                    <a:pt x="0" y="8585"/>
                  </a:lnTo>
                  <a:lnTo>
                    <a:pt x="0" y="243916"/>
                  </a:lnTo>
                  <a:lnTo>
                    <a:pt x="5245" y="249186"/>
                  </a:lnTo>
                  <a:lnTo>
                    <a:pt x="36385" y="249186"/>
                  </a:lnTo>
                  <a:lnTo>
                    <a:pt x="41643" y="243967"/>
                  </a:lnTo>
                  <a:lnTo>
                    <a:pt x="41617" y="81051"/>
                  </a:lnTo>
                  <a:lnTo>
                    <a:pt x="122288" y="183248"/>
                  </a:lnTo>
                  <a:lnTo>
                    <a:pt x="131953" y="183222"/>
                  </a:lnTo>
                  <a:lnTo>
                    <a:pt x="212648" y="81076"/>
                  </a:lnTo>
                  <a:lnTo>
                    <a:pt x="212623" y="243890"/>
                  </a:lnTo>
                  <a:lnTo>
                    <a:pt x="217881" y="249161"/>
                  </a:lnTo>
                  <a:lnTo>
                    <a:pt x="249605" y="249161"/>
                  </a:lnTo>
                  <a:lnTo>
                    <a:pt x="254863" y="243916"/>
                  </a:lnTo>
                  <a:lnTo>
                    <a:pt x="254889" y="8585"/>
                  </a:lnTo>
                  <a:close/>
                </a:path>
                <a:path w="1992629" h="418464">
                  <a:moveTo>
                    <a:pt x="610628" y="417639"/>
                  </a:moveTo>
                  <a:lnTo>
                    <a:pt x="583628" y="378650"/>
                  </a:lnTo>
                  <a:lnTo>
                    <a:pt x="587273" y="376821"/>
                  </a:lnTo>
                  <a:lnTo>
                    <a:pt x="589368" y="375526"/>
                  </a:lnTo>
                  <a:lnTo>
                    <a:pt x="603377" y="355219"/>
                  </a:lnTo>
                  <a:lnTo>
                    <a:pt x="603377" y="346303"/>
                  </a:lnTo>
                  <a:lnTo>
                    <a:pt x="571881" y="323532"/>
                  </a:lnTo>
                  <a:lnTo>
                    <a:pt x="563702" y="323557"/>
                  </a:lnTo>
                  <a:lnTo>
                    <a:pt x="547624" y="324954"/>
                  </a:lnTo>
                  <a:lnTo>
                    <a:pt x="547624" y="417639"/>
                  </a:lnTo>
                  <a:lnTo>
                    <a:pt x="549770" y="417918"/>
                  </a:lnTo>
                  <a:lnTo>
                    <a:pt x="560793" y="417639"/>
                  </a:lnTo>
                  <a:lnTo>
                    <a:pt x="560793" y="335165"/>
                  </a:lnTo>
                  <a:lnTo>
                    <a:pt x="562356" y="335013"/>
                  </a:lnTo>
                  <a:lnTo>
                    <a:pt x="575271" y="334670"/>
                  </a:lnTo>
                  <a:lnTo>
                    <a:pt x="580161" y="336181"/>
                  </a:lnTo>
                  <a:lnTo>
                    <a:pt x="587489" y="342188"/>
                  </a:lnTo>
                  <a:lnTo>
                    <a:pt x="589318" y="346773"/>
                  </a:lnTo>
                  <a:lnTo>
                    <a:pt x="589318" y="356298"/>
                  </a:lnTo>
                  <a:lnTo>
                    <a:pt x="566051" y="374281"/>
                  </a:lnTo>
                  <a:lnTo>
                    <a:pt x="566051" y="374815"/>
                  </a:lnTo>
                  <a:lnTo>
                    <a:pt x="595744" y="417639"/>
                  </a:lnTo>
                  <a:lnTo>
                    <a:pt x="598068" y="417893"/>
                  </a:lnTo>
                  <a:lnTo>
                    <a:pt x="605675" y="418020"/>
                  </a:lnTo>
                  <a:lnTo>
                    <a:pt x="610628" y="417639"/>
                  </a:lnTo>
                  <a:close/>
                </a:path>
                <a:path w="1992629" h="418464">
                  <a:moveTo>
                    <a:pt x="660057" y="13182"/>
                  </a:moveTo>
                  <a:lnTo>
                    <a:pt x="655942" y="5727"/>
                  </a:lnTo>
                  <a:lnTo>
                    <a:pt x="652005" y="3378"/>
                  </a:lnTo>
                  <a:lnTo>
                    <a:pt x="468350" y="3378"/>
                  </a:lnTo>
                  <a:lnTo>
                    <a:pt x="464642" y="5410"/>
                  </a:lnTo>
                  <a:lnTo>
                    <a:pt x="462572" y="8686"/>
                  </a:lnTo>
                  <a:lnTo>
                    <a:pt x="450253" y="27317"/>
                  </a:lnTo>
                  <a:lnTo>
                    <a:pt x="447789" y="31191"/>
                  </a:lnTo>
                  <a:lnTo>
                    <a:pt x="447535" y="35648"/>
                  </a:lnTo>
                  <a:lnTo>
                    <a:pt x="449503" y="39128"/>
                  </a:lnTo>
                  <a:lnTo>
                    <a:pt x="452247" y="44157"/>
                  </a:lnTo>
                  <a:lnTo>
                    <a:pt x="459778" y="43929"/>
                  </a:lnTo>
                  <a:lnTo>
                    <a:pt x="529564" y="43929"/>
                  </a:lnTo>
                  <a:lnTo>
                    <a:pt x="529590" y="243916"/>
                  </a:lnTo>
                  <a:lnTo>
                    <a:pt x="534784" y="249161"/>
                  </a:lnTo>
                  <a:lnTo>
                    <a:pt x="566521" y="249161"/>
                  </a:lnTo>
                  <a:lnTo>
                    <a:pt x="571779" y="243916"/>
                  </a:lnTo>
                  <a:lnTo>
                    <a:pt x="571779" y="43929"/>
                  </a:lnTo>
                  <a:lnTo>
                    <a:pt x="640854" y="43929"/>
                  </a:lnTo>
                  <a:lnTo>
                    <a:pt x="644550" y="41897"/>
                  </a:lnTo>
                  <a:lnTo>
                    <a:pt x="657606" y="21361"/>
                  </a:lnTo>
                  <a:lnTo>
                    <a:pt x="659930" y="17741"/>
                  </a:lnTo>
                  <a:lnTo>
                    <a:pt x="660057" y="13182"/>
                  </a:lnTo>
                  <a:close/>
                </a:path>
                <a:path w="1992629" h="418464">
                  <a:moveTo>
                    <a:pt x="843254" y="236588"/>
                  </a:moveTo>
                  <a:lnTo>
                    <a:pt x="820674" y="182803"/>
                  </a:lnTo>
                  <a:lnTo>
                    <a:pt x="803630" y="142227"/>
                  </a:lnTo>
                  <a:lnTo>
                    <a:pt x="772706" y="68567"/>
                  </a:lnTo>
                  <a:lnTo>
                    <a:pt x="758596" y="34963"/>
                  </a:lnTo>
                  <a:lnTo>
                    <a:pt x="758596" y="142227"/>
                  </a:lnTo>
                  <a:lnTo>
                    <a:pt x="698309" y="142227"/>
                  </a:lnTo>
                  <a:lnTo>
                    <a:pt x="714489" y="103060"/>
                  </a:lnTo>
                  <a:lnTo>
                    <a:pt x="725220" y="76809"/>
                  </a:lnTo>
                  <a:lnTo>
                    <a:pt x="728573" y="68567"/>
                  </a:lnTo>
                  <a:lnTo>
                    <a:pt x="732078" y="77292"/>
                  </a:lnTo>
                  <a:lnTo>
                    <a:pt x="742708" y="103365"/>
                  </a:lnTo>
                  <a:lnTo>
                    <a:pt x="758596" y="142227"/>
                  </a:lnTo>
                  <a:lnTo>
                    <a:pt x="758596" y="34963"/>
                  </a:lnTo>
                  <a:lnTo>
                    <a:pt x="748347" y="10553"/>
                  </a:lnTo>
                  <a:lnTo>
                    <a:pt x="746531" y="6184"/>
                  </a:lnTo>
                  <a:lnTo>
                    <a:pt x="742264" y="3378"/>
                  </a:lnTo>
                  <a:lnTo>
                    <a:pt x="714883" y="3378"/>
                  </a:lnTo>
                  <a:lnTo>
                    <a:pt x="710641" y="6210"/>
                  </a:lnTo>
                  <a:lnTo>
                    <a:pt x="708875" y="10579"/>
                  </a:lnTo>
                  <a:lnTo>
                    <a:pt x="616089" y="232981"/>
                  </a:lnTo>
                  <a:lnTo>
                    <a:pt x="614565" y="236588"/>
                  </a:lnTo>
                  <a:lnTo>
                    <a:pt x="614972" y="240639"/>
                  </a:lnTo>
                  <a:lnTo>
                    <a:pt x="617169" y="243992"/>
                  </a:lnTo>
                  <a:lnTo>
                    <a:pt x="619366" y="247218"/>
                  </a:lnTo>
                  <a:lnTo>
                    <a:pt x="623023" y="249161"/>
                  </a:lnTo>
                  <a:lnTo>
                    <a:pt x="651052" y="249161"/>
                  </a:lnTo>
                  <a:lnTo>
                    <a:pt x="655294" y="246341"/>
                  </a:lnTo>
                  <a:lnTo>
                    <a:pt x="681570" y="182803"/>
                  </a:lnTo>
                  <a:lnTo>
                    <a:pt x="775322" y="182803"/>
                  </a:lnTo>
                  <a:lnTo>
                    <a:pt x="799744" y="241985"/>
                  </a:lnTo>
                  <a:lnTo>
                    <a:pt x="801585" y="246341"/>
                  </a:lnTo>
                  <a:lnTo>
                    <a:pt x="805827" y="249161"/>
                  </a:lnTo>
                  <a:lnTo>
                    <a:pt x="834872" y="249161"/>
                  </a:lnTo>
                  <a:lnTo>
                    <a:pt x="838492" y="247218"/>
                  </a:lnTo>
                  <a:lnTo>
                    <a:pt x="840676" y="243967"/>
                  </a:lnTo>
                  <a:lnTo>
                    <a:pt x="842848" y="240639"/>
                  </a:lnTo>
                  <a:lnTo>
                    <a:pt x="843254" y="236588"/>
                  </a:lnTo>
                  <a:close/>
                </a:path>
                <a:path w="1992629" h="418464">
                  <a:moveTo>
                    <a:pt x="1067562" y="125641"/>
                  </a:moveTo>
                  <a:lnTo>
                    <a:pt x="1054646" y="70408"/>
                  </a:lnTo>
                  <a:lnTo>
                    <a:pt x="1025321" y="34226"/>
                  </a:lnTo>
                  <a:lnTo>
                    <a:pt x="1025321" y="126250"/>
                  </a:lnTo>
                  <a:lnTo>
                    <a:pt x="1023378" y="144614"/>
                  </a:lnTo>
                  <a:lnTo>
                    <a:pt x="996353" y="189052"/>
                  </a:lnTo>
                  <a:lnTo>
                    <a:pt x="947686" y="207378"/>
                  </a:lnTo>
                  <a:lnTo>
                    <a:pt x="925436" y="208546"/>
                  </a:lnTo>
                  <a:lnTo>
                    <a:pt x="900455" y="208546"/>
                  </a:lnTo>
                  <a:lnTo>
                    <a:pt x="900455" y="43903"/>
                  </a:lnTo>
                  <a:lnTo>
                    <a:pt x="925131" y="43903"/>
                  </a:lnTo>
                  <a:lnTo>
                    <a:pt x="965542" y="48209"/>
                  </a:lnTo>
                  <a:lnTo>
                    <a:pt x="1007554" y="74498"/>
                  </a:lnTo>
                  <a:lnTo>
                    <a:pt x="1025321" y="126250"/>
                  </a:lnTo>
                  <a:lnTo>
                    <a:pt x="1025321" y="34226"/>
                  </a:lnTo>
                  <a:lnTo>
                    <a:pt x="978458" y="9512"/>
                  </a:lnTo>
                  <a:lnTo>
                    <a:pt x="926985" y="3327"/>
                  </a:lnTo>
                  <a:lnTo>
                    <a:pt x="863523" y="3327"/>
                  </a:lnTo>
                  <a:lnTo>
                    <a:pt x="858266" y="8559"/>
                  </a:lnTo>
                  <a:lnTo>
                    <a:pt x="858266" y="243890"/>
                  </a:lnTo>
                  <a:lnTo>
                    <a:pt x="863523" y="249161"/>
                  </a:lnTo>
                  <a:lnTo>
                    <a:pt x="922972" y="249161"/>
                  </a:lnTo>
                  <a:lnTo>
                    <a:pt x="981379" y="241833"/>
                  </a:lnTo>
                  <a:lnTo>
                    <a:pt x="1024801" y="219100"/>
                  </a:lnTo>
                  <a:lnTo>
                    <a:pt x="1056360" y="177723"/>
                  </a:lnTo>
                  <a:lnTo>
                    <a:pt x="1064691" y="152615"/>
                  </a:lnTo>
                  <a:lnTo>
                    <a:pt x="1067562" y="125641"/>
                  </a:lnTo>
                  <a:close/>
                </a:path>
                <a:path w="1992629" h="418464">
                  <a:moveTo>
                    <a:pt x="1282204" y="236562"/>
                  </a:moveTo>
                  <a:lnTo>
                    <a:pt x="1259624" y="182778"/>
                  </a:lnTo>
                  <a:lnTo>
                    <a:pt x="1242593" y="142227"/>
                  </a:lnTo>
                  <a:lnTo>
                    <a:pt x="1211681" y="68567"/>
                  </a:lnTo>
                  <a:lnTo>
                    <a:pt x="1197597" y="35039"/>
                  </a:lnTo>
                  <a:lnTo>
                    <a:pt x="1197597" y="142227"/>
                  </a:lnTo>
                  <a:lnTo>
                    <a:pt x="1137285" y="142227"/>
                  </a:lnTo>
                  <a:lnTo>
                    <a:pt x="1153464" y="103060"/>
                  </a:lnTo>
                  <a:lnTo>
                    <a:pt x="1164209" y="76822"/>
                  </a:lnTo>
                  <a:lnTo>
                    <a:pt x="1167574" y="68567"/>
                  </a:lnTo>
                  <a:lnTo>
                    <a:pt x="1174610" y="86004"/>
                  </a:lnTo>
                  <a:lnTo>
                    <a:pt x="1197597" y="142227"/>
                  </a:lnTo>
                  <a:lnTo>
                    <a:pt x="1197597" y="35039"/>
                  </a:lnTo>
                  <a:lnTo>
                    <a:pt x="1185481" y="6184"/>
                  </a:lnTo>
                  <a:lnTo>
                    <a:pt x="1181239" y="3378"/>
                  </a:lnTo>
                  <a:lnTo>
                    <a:pt x="1153833" y="3378"/>
                  </a:lnTo>
                  <a:lnTo>
                    <a:pt x="1149578" y="6210"/>
                  </a:lnTo>
                  <a:lnTo>
                    <a:pt x="1147826" y="10579"/>
                  </a:lnTo>
                  <a:lnTo>
                    <a:pt x="1053503" y="236562"/>
                  </a:lnTo>
                  <a:lnTo>
                    <a:pt x="1053922" y="240614"/>
                  </a:lnTo>
                  <a:lnTo>
                    <a:pt x="1056119" y="243967"/>
                  </a:lnTo>
                  <a:lnTo>
                    <a:pt x="1058316" y="247167"/>
                  </a:lnTo>
                  <a:lnTo>
                    <a:pt x="1061974" y="249135"/>
                  </a:lnTo>
                  <a:lnTo>
                    <a:pt x="1090002" y="249135"/>
                  </a:lnTo>
                  <a:lnTo>
                    <a:pt x="1094244" y="246316"/>
                  </a:lnTo>
                  <a:lnTo>
                    <a:pt x="1120521" y="182778"/>
                  </a:lnTo>
                  <a:lnTo>
                    <a:pt x="1214259" y="182778"/>
                  </a:lnTo>
                  <a:lnTo>
                    <a:pt x="1238694" y="241960"/>
                  </a:lnTo>
                  <a:lnTo>
                    <a:pt x="1240536" y="246316"/>
                  </a:lnTo>
                  <a:lnTo>
                    <a:pt x="1244777" y="249135"/>
                  </a:lnTo>
                  <a:lnTo>
                    <a:pt x="1273822" y="249135"/>
                  </a:lnTo>
                  <a:lnTo>
                    <a:pt x="1277442" y="247167"/>
                  </a:lnTo>
                  <a:lnTo>
                    <a:pt x="1281798" y="240614"/>
                  </a:lnTo>
                  <a:lnTo>
                    <a:pt x="1282204" y="236562"/>
                  </a:lnTo>
                  <a:close/>
                </a:path>
                <a:path w="1992629" h="418464">
                  <a:moveTo>
                    <a:pt x="1504073" y="125641"/>
                  </a:moveTo>
                  <a:lnTo>
                    <a:pt x="1500759" y="96926"/>
                  </a:lnTo>
                  <a:lnTo>
                    <a:pt x="1491183" y="70383"/>
                  </a:lnTo>
                  <a:lnTo>
                    <a:pt x="1475879" y="47129"/>
                  </a:lnTo>
                  <a:lnTo>
                    <a:pt x="1472374" y="43903"/>
                  </a:lnTo>
                  <a:lnTo>
                    <a:pt x="1461884" y="34239"/>
                  </a:lnTo>
                  <a:lnTo>
                    <a:pt x="1461884" y="126250"/>
                  </a:lnTo>
                  <a:lnTo>
                    <a:pt x="1459941" y="144614"/>
                  </a:lnTo>
                  <a:lnTo>
                    <a:pt x="1432928" y="189052"/>
                  </a:lnTo>
                  <a:lnTo>
                    <a:pt x="1384249" y="207378"/>
                  </a:lnTo>
                  <a:lnTo>
                    <a:pt x="1361998" y="208546"/>
                  </a:lnTo>
                  <a:lnTo>
                    <a:pt x="1337030" y="208546"/>
                  </a:lnTo>
                  <a:lnTo>
                    <a:pt x="1337030" y="43903"/>
                  </a:lnTo>
                  <a:lnTo>
                    <a:pt x="1361694" y="43903"/>
                  </a:lnTo>
                  <a:lnTo>
                    <a:pt x="1402105" y="48209"/>
                  </a:lnTo>
                  <a:lnTo>
                    <a:pt x="1444129" y="74498"/>
                  </a:lnTo>
                  <a:lnTo>
                    <a:pt x="1461884" y="126250"/>
                  </a:lnTo>
                  <a:lnTo>
                    <a:pt x="1461884" y="34239"/>
                  </a:lnTo>
                  <a:lnTo>
                    <a:pt x="1415021" y="9512"/>
                  </a:lnTo>
                  <a:lnTo>
                    <a:pt x="1363560" y="3327"/>
                  </a:lnTo>
                  <a:lnTo>
                    <a:pt x="1300086" y="3327"/>
                  </a:lnTo>
                  <a:lnTo>
                    <a:pt x="1294841" y="8559"/>
                  </a:lnTo>
                  <a:lnTo>
                    <a:pt x="1294841" y="243890"/>
                  </a:lnTo>
                  <a:lnTo>
                    <a:pt x="1300086" y="249161"/>
                  </a:lnTo>
                  <a:lnTo>
                    <a:pt x="1359547" y="249161"/>
                  </a:lnTo>
                  <a:lnTo>
                    <a:pt x="1417929" y="241833"/>
                  </a:lnTo>
                  <a:lnTo>
                    <a:pt x="1461363" y="219100"/>
                  </a:lnTo>
                  <a:lnTo>
                    <a:pt x="1492897" y="177723"/>
                  </a:lnTo>
                  <a:lnTo>
                    <a:pt x="1501216" y="152615"/>
                  </a:lnTo>
                  <a:lnTo>
                    <a:pt x="1504073" y="125641"/>
                  </a:lnTo>
                  <a:close/>
                </a:path>
                <a:path w="1992629" h="418464">
                  <a:moveTo>
                    <a:pt x="1765046" y="126250"/>
                  </a:moveTo>
                  <a:lnTo>
                    <a:pt x="1755432" y="76657"/>
                  </a:lnTo>
                  <a:lnTo>
                    <a:pt x="1731899" y="40881"/>
                  </a:lnTo>
                  <a:lnTo>
                    <a:pt x="1729066" y="36576"/>
                  </a:lnTo>
                  <a:lnTo>
                    <a:pt x="1722831" y="32346"/>
                  </a:lnTo>
                  <a:lnTo>
                    <a:pt x="1722831" y="126250"/>
                  </a:lnTo>
                  <a:lnTo>
                    <a:pt x="1716595" y="160134"/>
                  </a:lnTo>
                  <a:lnTo>
                    <a:pt x="1699374" y="187210"/>
                  </a:lnTo>
                  <a:lnTo>
                    <a:pt x="1673377" y="205155"/>
                  </a:lnTo>
                  <a:lnTo>
                    <a:pt x="1640865" y="211645"/>
                  </a:lnTo>
                  <a:lnTo>
                    <a:pt x="1608315" y="205155"/>
                  </a:lnTo>
                  <a:lnTo>
                    <a:pt x="1582318" y="187210"/>
                  </a:lnTo>
                  <a:lnTo>
                    <a:pt x="1565084" y="160134"/>
                  </a:lnTo>
                  <a:lnTo>
                    <a:pt x="1558836" y="126250"/>
                  </a:lnTo>
                  <a:lnTo>
                    <a:pt x="1565084" y="92379"/>
                  </a:lnTo>
                  <a:lnTo>
                    <a:pt x="1582318" y="65316"/>
                  </a:lnTo>
                  <a:lnTo>
                    <a:pt x="1608315" y="47383"/>
                  </a:lnTo>
                  <a:lnTo>
                    <a:pt x="1640865" y="40881"/>
                  </a:lnTo>
                  <a:lnTo>
                    <a:pt x="1673377" y="47383"/>
                  </a:lnTo>
                  <a:lnTo>
                    <a:pt x="1699374" y="65316"/>
                  </a:lnTo>
                  <a:lnTo>
                    <a:pt x="1716595" y="92379"/>
                  </a:lnTo>
                  <a:lnTo>
                    <a:pt x="1722831" y="126250"/>
                  </a:lnTo>
                  <a:lnTo>
                    <a:pt x="1722831" y="32346"/>
                  </a:lnTo>
                  <a:lnTo>
                    <a:pt x="1689646" y="9766"/>
                  </a:lnTo>
                  <a:lnTo>
                    <a:pt x="1640865" y="0"/>
                  </a:lnTo>
                  <a:lnTo>
                    <a:pt x="1592059" y="9766"/>
                  </a:lnTo>
                  <a:lnTo>
                    <a:pt x="1552625" y="36576"/>
                  </a:lnTo>
                  <a:lnTo>
                    <a:pt x="1526260" y="76657"/>
                  </a:lnTo>
                  <a:lnTo>
                    <a:pt x="1516646" y="126250"/>
                  </a:lnTo>
                  <a:lnTo>
                    <a:pt x="1526260" y="175856"/>
                  </a:lnTo>
                  <a:lnTo>
                    <a:pt x="1552638" y="215950"/>
                  </a:lnTo>
                  <a:lnTo>
                    <a:pt x="1592072" y="242760"/>
                  </a:lnTo>
                  <a:lnTo>
                    <a:pt x="1640865" y="252539"/>
                  </a:lnTo>
                  <a:lnTo>
                    <a:pt x="1689646" y="242760"/>
                  </a:lnTo>
                  <a:lnTo>
                    <a:pt x="1729066" y="215950"/>
                  </a:lnTo>
                  <a:lnTo>
                    <a:pt x="1731899" y="211645"/>
                  </a:lnTo>
                  <a:lnTo>
                    <a:pt x="1755432" y="175856"/>
                  </a:lnTo>
                  <a:lnTo>
                    <a:pt x="1765046" y="126250"/>
                  </a:lnTo>
                  <a:close/>
                </a:path>
                <a:path w="1992629" h="418464">
                  <a:moveTo>
                    <a:pt x="1932673" y="179082"/>
                  </a:moveTo>
                  <a:lnTo>
                    <a:pt x="1906117" y="124599"/>
                  </a:lnTo>
                  <a:lnTo>
                    <a:pt x="1858822" y="104559"/>
                  </a:lnTo>
                  <a:lnTo>
                    <a:pt x="1855584" y="103682"/>
                  </a:lnTo>
                  <a:lnTo>
                    <a:pt x="1836864" y="98056"/>
                  </a:lnTo>
                  <a:lnTo>
                    <a:pt x="1823046" y="91668"/>
                  </a:lnTo>
                  <a:lnTo>
                    <a:pt x="1814487" y="82880"/>
                  </a:lnTo>
                  <a:lnTo>
                    <a:pt x="1811566" y="70040"/>
                  </a:lnTo>
                  <a:lnTo>
                    <a:pt x="1814995" y="55295"/>
                  </a:lnTo>
                  <a:lnTo>
                    <a:pt x="1823834" y="46393"/>
                  </a:lnTo>
                  <a:lnTo>
                    <a:pt x="1835861" y="42011"/>
                  </a:lnTo>
                  <a:lnTo>
                    <a:pt x="1848853" y="40830"/>
                  </a:lnTo>
                  <a:lnTo>
                    <a:pt x="1863559" y="42075"/>
                  </a:lnTo>
                  <a:lnTo>
                    <a:pt x="1878228" y="45631"/>
                  </a:lnTo>
                  <a:lnTo>
                    <a:pt x="1892223" y="51333"/>
                  </a:lnTo>
                  <a:lnTo>
                    <a:pt x="1904898" y="58940"/>
                  </a:lnTo>
                  <a:lnTo>
                    <a:pt x="1908467" y="61506"/>
                  </a:lnTo>
                  <a:lnTo>
                    <a:pt x="1913153" y="61861"/>
                  </a:lnTo>
                  <a:lnTo>
                    <a:pt x="1921040" y="57810"/>
                  </a:lnTo>
                  <a:lnTo>
                    <a:pt x="1923478" y="53809"/>
                  </a:lnTo>
                  <a:lnTo>
                    <a:pt x="1923478" y="40830"/>
                  </a:lnTo>
                  <a:lnTo>
                    <a:pt x="1923478" y="25311"/>
                  </a:lnTo>
                  <a:lnTo>
                    <a:pt x="1886432" y="5181"/>
                  </a:lnTo>
                  <a:lnTo>
                    <a:pt x="1849196" y="0"/>
                  </a:lnTo>
                  <a:lnTo>
                    <a:pt x="1816582" y="5143"/>
                  </a:lnTo>
                  <a:lnTo>
                    <a:pt x="1791373" y="19659"/>
                  </a:lnTo>
                  <a:lnTo>
                    <a:pt x="1775129" y="42164"/>
                  </a:lnTo>
                  <a:lnTo>
                    <a:pt x="1769376" y="71272"/>
                  </a:lnTo>
                  <a:lnTo>
                    <a:pt x="1775726" y="101434"/>
                  </a:lnTo>
                  <a:lnTo>
                    <a:pt x="1792325" y="121691"/>
                  </a:lnTo>
                  <a:lnTo>
                    <a:pt x="1815477" y="134759"/>
                  </a:lnTo>
                  <a:lnTo>
                    <a:pt x="1841461" y="143383"/>
                  </a:lnTo>
                  <a:lnTo>
                    <a:pt x="1843582" y="143929"/>
                  </a:lnTo>
                  <a:lnTo>
                    <a:pt x="1863521" y="149936"/>
                  </a:lnTo>
                  <a:lnTo>
                    <a:pt x="1878241" y="156781"/>
                  </a:lnTo>
                  <a:lnTo>
                    <a:pt x="1887334" y="166217"/>
                  </a:lnTo>
                  <a:lnTo>
                    <a:pt x="1890458" y="180022"/>
                  </a:lnTo>
                  <a:lnTo>
                    <a:pt x="1887778" y="193446"/>
                  </a:lnTo>
                  <a:lnTo>
                    <a:pt x="1879981" y="203377"/>
                  </a:lnTo>
                  <a:lnTo>
                    <a:pt x="1867408" y="209537"/>
                  </a:lnTo>
                  <a:lnTo>
                    <a:pt x="1850415" y="211645"/>
                  </a:lnTo>
                  <a:lnTo>
                    <a:pt x="1834578" y="210286"/>
                  </a:lnTo>
                  <a:lnTo>
                    <a:pt x="1819084" y="206387"/>
                  </a:lnTo>
                  <a:lnTo>
                    <a:pt x="1804606" y="200152"/>
                  </a:lnTo>
                  <a:lnTo>
                    <a:pt x="1791817" y="191833"/>
                  </a:lnTo>
                  <a:lnTo>
                    <a:pt x="1788261" y="188976"/>
                  </a:lnTo>
                  <a:lnTo>
                    <a:pt x="1783372" y="188404"/>
                  </a:lnTo>
                  <a:lnTo>
                    <a:pt x="1775320" y="192354"/>
                  </a:lnTo>
                  <a:lnTo>
                    <a:pt x="1772716" y="196456"/>
                  </a:lnTo>
                  <a:lnTo>
                    <a:pt x="1772716" y="225996"/>
                  </a:lnTo>
                  <a:lnTo>
                    <a:pt x="1811540" y="246926"/>
                  </a:lnTo>
                  <a:lnTo>
                    <a:pt x="1850390" y="252514"/>
                  </a:lnTo>
                  <a:lnTo>
                    <a:pt x="1884324" y="247307"/>
                  </a:lnTo>
                  <a:lnTo>
                    <a:pt x="1910270" y="232524"/>
                  </a:lnTo>
                  <a:lnTo>
                    <a:pt x="1925218" y="211645"/>
                  </a:lnTo>
                  <a:lnTo>
                    <a:pt x="1926844" y="209384"/>
                  </a:lnTo>
                  <a:lnTo>
                    <a:pt x="1932673" y="179082"/>
                  </a:lnTo>
                  <a:close/>
                </a:path>
                <a:path w="1992629" h="418464">
                  <a:moveTo>
                    <a:pt x="1982279" y="38823"/>
                  </a:moveTo>
                  <a:lnTo>
                    <a:pt x="1972995" y="26936"/>
                  </a:lnTo>
                  <a:lnTo>
                    <a:pt x="1975345" y="26568"/>
                  </a:lnTo>
                  <a:lnTo>
                    <a:pt x="1977085" y="25717"/>
                  </a:lnTo>
                  <a:lnTo>
                    <a:pt x="1978304" y="24371"/>
                  </a:lnTo>
                  <a:lnTo>
                    <a:pt x="1979345" y="23266"/>
                  </a:lnTo>
                  <a:lnTo>
                    <a:pt x="1979510" y="23088"/>
                  </a:lnTo>
                  <a:lnTo>
                    <a:pt x="1980107" y="21412"/>
                  </a:lnTo>
                  <a:lnTo>
                    <a:pt x="1980107" y="17818"/>
                  </a:lnTo>
                  <a:lnTo>
                    <a:pt x="1974519" y="12128"/>
                  </a:lnTo>
                  <a:lnTo>
                    <a:pt x="1974519" y="18834"/>
                  </a:lnTo>
                  <a:lnTo>
                    <a:pt x="1974519" y="20586"/>
                  </a:lnTo>
                  <a:lnTo>
                    <a:pt x="1970151" y="23266"/>
                  </a:lnTo>
                  <a:lnTo>
                    <a:pt x="1963496" y="23266"/>
                  </a:lnTo>
                  <a:lnTo>
                    <a:pt x="1963496" y="16433"/>
                  </a:lnTo>
                  <a:lnTo>
                    <a:pt x="1971281" y="16433"/>
                  </a:lnTo>
                  <a:lnTo>
                    <a:pt x="1971725" y="16560"/>
                  </a:lnTo>
                  <a:lnTo>
                    <a:pt x="1972576" y="16637"/>
                  </a:lnTo>
                  <a:lnTo>
                    <a:pt x="1973300" y="17018"/>
                  </a:lnTo>
                  <a:lnTo>
                    <a:pt x="1974291" y="18110"/>
                  </a:lnTo>
                  <a:lnTo>
                    <a:pt x="1974519" y="18834"/>
                  </a:lnTo>
                  <a:lnTo>
                    <a:pt x="1974519" y="12128"/>
                  </a:lnTo>
                  <a:lnTo>
                    <a:pt x="1972322" y="11836"/>
                  </a:lnTo>
                  <a:lnTo>
                    <a:pt x="1957959" y="11836"/>
                  </a:lnTo>
                  <a:lnTo>
                    <a:pt x="1957959" y="38798"/>
                  </a:lnTo>
                  <a:lnTo>
                    <a:pt x="1963445" y="38798"/>
                  </a:lnTo>
                  <a:lnTo>
                    <a:pt x="1963445" y="27546"/>
                  </a:lnTo>
                  <a:lnTo>
                    <a:pt x="1965794" y="27546"/>
                  </a:lnTo>
                  <a:lnTo>
                    <a:pt x="1966709" y="27622"/>
                  </a:lnTo>
                  <a:lnTo>
                    <a:pt x="1967268" y="27889"/>
                  </a:lnTo>
                  <a:lnTo>
                    <a:pt x="1967865" y="28092"/>
                  </a:lnTo>
                  <a:lnTo>
                    <a:pt x="1971802" y="32994"/>
                  </a:lnTo>
                  <a:lnTo>
                    <a:pt x="1975764" y="38823"/>
                  </a:lnTo>
                  <a:lnTo>
                    <a:pt x="1982279" y="38823"/>
                  </a:lnTo>
                  <a:close/>
                </a:path>
                <a:path w="1992629" h="418464">
                  <a:moveTo>
                    <a:pt x="1992591" y="26365"/>
                  </a:moveTo>
                  <a:lnTo>
                    <a:pt x="1990712" y="17094"/>
                  </a:lnTo>
                  <a:lnTo>
                    <a:pt x="1988858" y="14363"/>
                  </a:lnTo>
                  <a:lnTo>
                    <a:pt x="1988858" y="26365"/>
                  </a:lnTo>
                  <a:lnTo>
                    <a:pt x="1987283" y="34201"/>
                  </a:lnTo>
                  <a:lnTo>
                    <a:pt x="1982965" y="40601"/>
                  </a:lnTo>
                  <a:lnTo>
                    <a:pt x="1976564" y="44932"/>
                  </a:lnTo>
                  <a:lnTo>
                    <a:pt x="1968728" y="46507"/>
                  </a:lnTo>
                  <a:lnTo>
                    <a:pt x="1960867" y="44932"/>
                  </a:lnTo>
                  <a:lnTo>
                    <a:pt x="1954441" y="40601"/>
                  </a:lnTo>
                  <a:lnTo>
                    <a:pt x="1950123" y="34201"/>
                  </a:lnTo>
                  <a:lnTo>
                    <a:pt x="1948535" y="26365"/>
                  </a:lnTo>
                  <a:lnTo>
                    <a:pt x="1950123" y="18542"/>
                  </a:lnTo>
                  <a:lnTo>
                    <a:pt x="1954441" y="12141"/>
                  </a:lnTo>
                  <a:lnTo>
                    <a:pt x="1960867" y="7823"/>
                  </a:lnTo>
                  <a:lnTo>
                    <a:pt x="1968728" y="6235"/>
                  </a:lnTo>
                  <a:lnTo>
                    <a:pt x="1976551" y="7823"/>
                  </a:lnTo>
                  <a:lnTo>
                    <a:pt x="1982952" y="12141"/>
                  </a:lnTo>
                  <a:lnTo>
                    <a:pt x="1987270" y="18542"/>
                  </a:lnTo>
                  <a:lnTo>
                    <a:pt x="1988858" y="26365"/>
                  </a:lnTo>
                  <a:lnTo>
                    <a:pt x="1988858" y="14363"/>
                  </a:lnTo>
                  <a:lnTo>
                    <a:pt x="1985594" y="9525"/>
                  </a:lnTo>
                  <a:lnTo>
                    <a:pt x="1980730" y="6235"/>
                  </a:lnTo>
                  <a:lnTo>
                    <a:pt x="1978012" y="4406"/>
                  </a:lnTo>
                  <a:lnTo>
                    <a:pt x="1968728" y="2527"/>
                  </a:lnTo>
                  <a:lnTo>
                    <a:pt x="1959419" y="4406"/>
                  </a:lnTo>
                  <a:lnTo>
                    <a:pt x="1951812" y="9525"/>
                  </a:lnTo>
                  <a:lnTo>
                    <a:pt x="1946681" y="17094"/>
                  </a:lnTo>
                  <a:lnTo>
                    <a:pt x="1944801" y="26365"/>
                  </a:lnTo>
                  <a:lnTo>
                    <a:pt x="1946681" y="35661"/>
                  </a:lnTo>
                  <a:lnTo>
                    <a:pt x="1951812" y="43230"/>
                  </a:lnTo>
                  <a:lnTo>
                    <a:pt x="1959419" y="48336"/>
                  </a:lnTo>
                  <a:lnTo>
                    <a:pt x="1968728" y="50203"/>
                  </a:lnTo>
                  <a:lnTo>
                    <a:pt x="1977999" y="48336"/>
                  </a:lnTo>
                  <a:lnTo>
                    <a:pt x="1980704" y="46507"/>
                  </a:lnTo>
                  <a:lnTo>
                    <a:pt x="1985581" y="43230"/>
                  </a:lnTo>
                  <a:lnTo>
                    <a:pt x="1990712" y="35648"/>
                  </a:lnTo>
                  <a:lnTo>
                    <a:pt x="1992591" y="26365"/>
                  </a:lnTo>
                  <a:close/>
                </a:path>
              </a:pathLst>
            </a:custGeom>
            <a:solidFill>
              <a:srgbClr val="FFFFFF"/>
            </a:solidFill>
          </p:spPr>
          <p:txBody>
            <a:bodyPr wrap="square" lIns="0" tIns="0" rIns="0" bIns="0" rtlCol="0"/>
            <a:lstStyle/>
            <a:p>
              <a:endParaRPr/>
            </a:p>
          </p:txBody>
        </p:sp>
        <p:pic>
          <p:nvPicPr>
            <p:cNvPr id="8" name="object 8"/>
            <p:cNvPicPr/>
            <p:nvPr/>
          </p:nvPicPr>
          <p:blipFill>
            <a:blip r:embed="rId4" cstate="print"/>
            <a:stretch>
              <a:fillRect/>
            </a:stretch>
          </p:blipFill>
          <p:spPr>
            <a:xfrm>
              <a:off x="7492921" y="4524673"/>
              <a:ext cx="65820" cy="93433"/>
            </a:xfrm>
            <a:prstGeom prst="rect">
              <a:avLst/>
            </a:prstGeom>
          </p:spPr>
        </p:pic>
        <p:sp>
          <p:nvSpPr>
            <p:cNvPr id="9" name="object 9"/>
            <p:cNvSpPr/>
            <p:nvPr/>
          </p:nvSpPr>
          <p:spPr>
            <a:xfrm>
              <a:off x="7676611" y="4525137"/>
              <a:ext cx="52705" cy="92710"/>
            </a:xfrm>
            <a:custGeom>
              <a:avLst/>
              <a:gdLst/>
              <a:ahLst/>
              <a:cxnLst/>
              <a:rect l="l" t="t" r="r" b="b"/>
              <a:pathLst>
                <a:path w="52704" h="92710">
                  <a:moveTo>
                    <a:pt x="50989" y="0"/>
                  </a:moveTo>
                  <a:lnTo>
                    <a:pt x="0" y="0"/>
                  </a:lnTo>
                  <a:lnTo>
                    <a:pt x="0" y="92535"/>
                  </a:lnTo>
                  <a:lnTo>
                    <a:pt x="51998" y="92535"/>
                  </a:lnTo>
                  <a:lnTo>
                    <a:pt x="52283" y="90709"/>
                  </a:lnTo>
                  <a:lnTo>
                    <a:pt x="52386" y="84644"/>
                  </a:lnTo>
                  <a:lnTo>
                    <a:pt x="51998" y="81053"/>
                  </a:lnTo>
                  <a:lnTo>
                    <a:pt x="13174" y="81053"/>
                  </a:lnTo>
                  <a:lnTo>
                    <a:pt x="13174" y="49393"/>
                  </a:lnTo>
                  <a:lnTo>
                    <a:pt x="43379" y="49393"/>
                  </a:lnTo>
                  <a:lnTo>
                    <a:pt x="43845" y="45523"/>
                  </a:lnTo>
                  <a:lnTo>
                    <a:pt x="43379" y="37941"/>
                  </a:lnTo>
                  <a:lnTo>
                    <a:pt x="13174" y="37941"/>
                  </a:lnTo>
                  <a:lnTo>
                    <a:pt x="13174" y="11449"/>
                  </a:lnTo>
                  <a:lnTo>
                    <a:pt x="50989" y="11449"/>
                  </a:lnTo>
                  <a:lnTo>
                    <a:pt x="51273" y="9656"/>
                  </a:lnTo>
                  <a:lnTo>
                    <a:pt x="51351" y="3588"/>
                  </a:lnTo>
                  <a:lnTo>
                    <a:pt x="50989" y="0"/>
                  </a:lnTo>
                  <a:close/>
                </a:path>
              </a:pathLst>
            </a:custGeom>
            <a:solidFill>
              <a:srgbClr val="FFFFFF"/>
            </a:solidFill>
          </p:spPr>
          <p:txBody>
            <a:bodyPr wrap="square" lIns="0" tIns="0" rIns="0" bIns="0" rtlCol="0"/>
            <a:lstStyle/>
            <a:p>
              <a:endParaRPr/>
            </a:p>
          </p:txBody>
        </p:sp>
        <p:pic>
          <p:nvPicPr>
            <p:cNvPr id="10" name="object 10"/>
            <p:cNvPicPr/>
            <p:nvPr/>
          </p:nvPicPr>
          <p:blipFill>
            <a:blip r:embed="rId5" cstate="print"/>
            <a:stretch>
              <a:fillRect/>
            </a:stretch>
          </p:blipFill>
          <p:spPr>
            <a:xfrm>
              <a:off x="7776441" y="4524673"/>
              <a:ext cx="85775" cy="93464"/>
            </a:xfrm>
            <a:prstGeom prst="rect">
              <a:avLst/>
            </a:prstGeom>
          </p:spPr>
        </p:pic>
        <p:sp>
          <p:nvSpPr>
            <p:cNvPr id="11" name="object 11"/>
            <p:cNvSpPr/>
            <p:nvPr/>
          </p:nvSpPr>
          <p:spPr>
            <a:xfrm>
              <a:off x="7973073" y="4523625"/>
              <a:ext cx="121285" cy="95885"/>
            </a:xfrm>
            <a:custGeom>
              <a:avLst/>
              <a:gdLst/>
              <a:ahLst/>
              <a:cxnLst/>
              <a:rect l="l" t="t" r="r" b="b"/>
              <a:pathLst>
                <a:path w="121284" h="95885">
                  <a:moveTo>
                    <a:pt x="58750" y="63322"/>
                  </a:moveTo>
                  <a:lnTo>
                    <a:pt x="26212" y="36372"/>
                  </a:lnTo>
                  <a:lnTo>
                    <a:pt x="21501" y="33705"/>
                  </a:lnTo>
                  <a:lnTo>
                    <a:pt x="19100" y="31534"/>
                  </a:lnTo>
                  <a:lnTo>
                    <a:pt x="18084" y="30302"/>
                  </a:lnTo>
                  <a:lnTo>
                    <a:pt x="16662" y="27457"/>
                  </a:lnTo>
                  <a:lnTo>
                    <a:pt x="16306" y="25844"/>
                  </a:lnTo>
                  <a:lnTo>
                    <a:pt x="16306" y="19685"/>
                  </a:lnTo>
                  <a:lnTo>
                    <a:pt x="17754" y="16408"/>
                  </a:lnTo>
                  <a:lnTo>
                    <a:pt x="23596" y="12014"/>
                  </a:lnTo>
                  <a:lnTo>
                    <a:pt x="27762" y="10922"/>
                  </a:lnTo>
                  <a:lnTo>
                    <a:pt x="37058" y="10922"/>
                  </a:lnTo>
                  <a:lnTo>
                    <a:pt x="40551" y="11264"/>
                  </a:lnTo>
                  <a:lnTo>
                    <a:pt x="46659" y="12623"/>
                  </a:lnTo>
                  <a:lnTo>
                    <a:pt x="49326" y="13398"/>
                  </a:lnTo>
                  <a:lnTo>
                    <a:pt x="51650" y="14262"/>
                  </a:lnTo>
                  <a:lnTo>
                    <a:pt x="53162" y="10744"/>
                  </a:lnTo>
                  <a:lnTo>
                    <a:pt x="54089" y="7175"/>
                  </a:lnTo>
                  <a:lnTo>
                    <a:pt x="54533" y="3594"/>
                  </a:lnTo>
                  <a:lnTo>
                    <a:pt x="51650" y="2565"/>
                  </a:lnTo>
                  <a:lnTo>
                    <a:pt x="48399" y="1701"/>
                  </a:lnTo>
                  <a:lnTo>
                    <a:pt x="41021" y="342"/>
                  </a:lnTo>
                  <a:lnTo>
                    <a:pt x="37109" y="0"/>
                  </a:lnTo>
                  <a:lnTo>
                    <a:pt x="23342" y="0"/>
                  </a:lnTo>
                  <a:lnTo>
                    <a:pt x="15862" y="2197"/>
                  </a:lnTo>
                  <a:lnTo>
                    <a:pt x="5168" y="11023"/>
                  </a:lnTo>
                  <a:lnTo>
                    <a:pt x="2501" y="17145"/>
                  </a:lnTo>
                  <a:lnTo>
                    <a:pt x="2501" y="28194"/>
                  </a:lnTo>
                  <a:lnTo>
                    <a:pt x="26885" y="50571"/>
                  </a:lnTo>
                  <a:lnTo>
                    <a:pt x="36753" y="54927"/>
                  </a:lnTo>
                  <a:lnTo>
                    <a:pt x="44437" y="65519"/>
                  </a:lnTo>
                  <a:lnTo>
                    <a:pt x="44437" y="72821"/>
                  </a:lnTo>
                  <a:lnTo>
                    <a:pt x="42697" y="76695"/>
                  </a:lnTo>
                  <a:lnTo>
                    <a:pt x="35737" y="82448"/>
                  </a:lnTo>
                  <a:lnTo>
                    <a:pt x="30454" y="83870"/>
                  </a:lnTo>
                  <a:lnTo>
                    <a:pt x="18935" y="83870"/>
                  </a:lnTo>
                  <a:lnTo>
                    <a:pt x="15138" y="83502"/>
                  </a:lnTo>
                  <a:lnTo>
                    <a:pt x="8953" y="81953"/>
                  </a:lnTo>
                  <a:lnTo>
                    <a:pt x="3124" y="80035"/>
                  </a:lnTo>
                  <a:lnTo>
                    <a:pt x="558" y="87769"/>
                  </a:lnTo>
                  <a:lnTo>
                    <a:pt x="177" y="89687"/>
                  </a:lnTo>
                  <a:lnTo>
                    <a:pt x="0" y="91579"/>
                  </a:lnTo>
                  <a:lnTo>
                    <a:pt x="8826" y="94208"/>
                  </a:lnTo>
                  <a:lnTo>
                    <a:pt x="14516" y="95135"/>
                  </a:lnTo>
                  <a:lnTo>
                    <a:pt x="23914" y="95567"/>
                  </a:lnTo>
                  <a:lnTo>
                    <a:pt x="31699" y="95097"/>
                  </a:lnTo>
                  <a:lnTo>
                    <a:pt x="58750" y="75819"/>
                  </a:lnTo>
                  <a:lnTo>
                    <a:pt x="58750" y="63322"/>
                  </a:lnTo>
                  <a:close/>
                </a:path>
                <a:path w="121284" h="95885">
                  <a:moveTo>
                    <a:pt x="121259" y="1524"/>
                  </a:moveTo>
                  <a:lnTo>
                    <a:pt x="116903" y="1054"/>
                  </a:lnTo>
                  <a:lnTo>
                    <a:pt x="108077" y="1524"/>
                  </a:lnTo>
                  <a:lnTo>
                    <a:pt x="108077" y="94018"/>
                  </a:lnTo>
                  <a:lnTo>
                    <a:pt x="112407" y="94488"/>
                  </a:lnTo>
                  <a:lnTo>
                    <a:pt x="121259" y="94018"/>
                  </a:lnTo>
                  <a:lnTo>
                    <a:pt x="121259" y="1524"/>
                  </a:lnTo>
                  <a:close/>
                </a:path>
              </a:pathLst>
            </a:custGeom>
            <a:solidFill>
              <a:srgbClr val="FFFFFF"/>
            </a:solidFill>
          </p:spPr>
          <p:txBody>
            <a:bodyPr wrap="square" lIns="0" tIns="0" rIns="0" bIns="0" rtlCol="0"/>
            <a:lstStyle/>
            <a:p>
              <a:endParaRPr/>
            </a:p>
          </p:txBody>
        </p:sp>
        <p:pic>
          <p:nvPicPr>
            <p:cNvPr id="12" name="object 12"/>
            <p:cNvPicPr/>
            <p:nvPr/>
          </p:nvPicPr>
          <p:blipFill>
            <a:blip r:embed="rId6" cstate="print"/>
            <a:stretch>
              <a:fillRect/>
            </a:stretch>
          </p:blipFill>
          <p:spPr>
            <a:xfrm>
              <a:off x="8149309" y="4524673"/>
              <a:ext cx="65121" cy="93433"/>
            </a:xfrm>
            <a:prstGeom prst="rect">
              <a:avLst/>
            </a:prstGeom>
          </p:spPr>
        </p:pic>
        <p:sp>
          <p:nvSpPr>
            <p:cNvPr id="13" name="object 13"/>
            <p:cNvSpPr/>
            <p:nvPr/>
          </p:nvSpPr>
          <p:spPr>
            <a:xfrm>
              <a:off x="8260787" y="4525168"/>
              <a:ext cx="62865" cy="93345"/>
            </a:xfrm>
            <a:custGeom>
              <a:avLst/>
              <a:gdLst/>
              <a:ahLst/>
              <a:cxnLst/>
              <a:rect l="l" t="t" r="r" b="b"/>
              <a:pathLst>
                <a:path w="62865" h="93345">
                  <a:moveTo>
                    <a:pt x="61911" y="0"/>
                  </a:moveTo>
                  <a:lnTo>
                    <a:pt x="465" y="0"/>
                  </a:lnTo>
                  <a:lnTo>
                    <a:pt x="0" y="3712"/>
                  </a:lnTo>
                  <a:lnTo>
                    <a:pt x="465" y="11418"/>
                  </a:lnTo>
                  <a:lnTo>
                    <a:pt x="24614" y="11418"/>
                  </a:lnTo>
                  <a:lnTo>
                    <a:pt x="24614" y="92535"/>
                  </a:lnTo>
                  <a:lnTo>
                    <a:pt x="26659" y="92783"/>
                  </a:lnTo>
                  <a:lnTo>
                    <a:pt x="33647" y="92907"/>
                  </a:lnTo>
                  <a:lnTo>
                    <a:pt x="37789" y="92535"/>
                  </a:lnTo>
                  <a:lnTo>
                    <a:pt x="37788" y="11480"/>
                  </a:lnTo>
                  <a:lnTo>
                    <a:pt x="61911" y="11480"/>
                  </a:lnTo>
                  <a:lnTo>
                    <a:pt x="62377" y="7489"/>
                  </a:lnTo>
                  <a:lnTo>
                    <a:pt x="61911" y="0"/>
                  </a:lnTo>
                  <a:close/>
                </a:path>
              </a:pathLst>
            </a:custGeom>
            <a:solidFill>
              <a:srgbClr val="FFFFFF"/>
            </a:solidFill>
          </p:spPr>
          <p:txBody>
            <a:bodyPr wrap="square" lIns="0" tIns="0" rIns="0" bIns="0" rtlCol="0"/>
            <a:lstStyle/>
            <a:p>
              <a:endParaRPr/>
            </a:p>
          </p:txBody>
        </p:sp>
        <p:pic>
          <p:nvPicPr>
            <p:cNvPr id="14" name="object 14"/>
            <p:cNvPicPr/>
            <p:nvPr/>
          </p:nvPicPr>
          <p:blipFill>
            <a:blip r:embed="rId7" cstate="print"/>
            <a:stretch>
              <a:fillRect/>
            </a:stretch>
          </p:blipFill>
          <p:spPr>
            <a:xfrm>
              <a:off x="8361161" y="4523682"/>
              <a:ext cx="78369" cy="95538"/>
            </a:xfrm>
            <a:prstGeom prst="rect">
              <a:avLst/>
            </a:prstGeom>
          </p:spPr>
        </p:pic>
        <p:pic>
          <p:nvPicPr>
            <p:cNvPr id="15" name="object 15"/>
            <p:cNvPicPr/>
            <p:nvPr/>
          </p:nvPicPr>
          <p:blipFill>
            <a:blip r:embed="rId8" cstate="print"/>
            <a:stretch>
              <a:fillRect/>
            </a:stretch>
          </p:blipFill>
          <p:spPr>
            <a:xfrm>
              <a:off x="8491015" y="4524673"/>
              <a:ext cx="65121" cy="93433"/>
            </a:xfrm>
            <a:prstGeom prst="rect">
              <a:avLst/>
            </a:prstGeom>
          </p:spPr>
        </p:pic>
        <p:sp>
          <p:nvSpPr>
            <p:cNvPr id="16" name="object 16"/>
            <p:cNvSpPr/>
            <p:nvPr/>
          </p:nvSpPr>
          <p:spPr>
            <a:xfrm>
              <a:off x="8611085" y="4524673"/>
              <a:ext cx="13335" cy="93980"/>
            </a:xfrm>
            <a:custGeom>
              <a:avLst/>
              <a:gdLst/>
              <a:ahLst/>
              <a:cxnLst/>
              <a:rect l="l" t="t" r="r" b="b"/>
              <a:pathLst>
                <a:path w="13334" h="93979">
                  <a:moveTo>
                    <a:pt x="8826" y="0"/>
                  </a:moveTo>
                  <a:lnTo>
                    <a:pt x="0" y="464"/>
                  </a:lnTo>
                  <a:lnTo>
                    <a:pt x="0" y="92969"/>
                  </a:lnTo>
                  <a:lnTo>
                    <a:pt x="4322" y="93433"/>
                  </a:lnTo>
                  <a:lnTo>
                    <a:pt x="13174" y="92969"/>
                  </a:lnTo>
                  <a:lnTo>
                    <a:pt x="13174" y="464"/>
                  </a:lnTo>
                  <a:lnTo>
                    <a:pt x="8826" y="0"/>
                  </a:lnTo>
                  <a:close/>
                </a:path>
              </a:pathLst>
            </a:custGeom>
            <a:solidFill>
              <a:srgbClr val="FFFFFF"/>
            </a:solidFill>
          </p:spPr>
          <p:txBody>
            <a:bodyPr wrap="square" lIns="0" tIns="0" rIns="0" bIns="0" rtlCol="0"/>
            <a:lstStyle/>
            <a:p>
              <a:endParaRPr/>
            </a:p>
          </p:txBody>
        </p:sp>
        <p:pic>
          <p:nvPicPr>
            <p:cNvPr id="17" name="object 17"/>
            <p:cNvPicPr/>
            <p:nvPr/>
          </p:nvPicPr>
          <p:blipFill>
            <a:blip r:embed="rId9" cstate="print"/>
            <a:stretch>
              <a:fillRect/>
            </a:stretch>
          </p:blipFill>
          <p:spPr>
            <a:xfrm>
              <a:off x="8669917" y="4524673"/>
              <a:ext cx="75422" cy="93495"/>
            </a:xfrm>
            <a:prstGeom prst="rect">
              <a:avLst/>
            </a:prstGeom>
          </p:spPr>
        </p:pic>
        <p:sp>
          <p:nvSpPr>
            <p:cNvPr id="18" name="object 18"/>
            <p:cNvSpPr/>
            <p:nvPr/>
          </p:nvSpPr>
          <p:spPr>
            <a:xfrm>
              <a:off x="6316129" y="4128033"/>
              <a:ext cx="974725" cy="581660"/>
            </a:xfrm>
            <a:custGeom>
              <a:avLst/>
              <a:gdLst/>
              <a:ahLst/>
              <a:cxnLst/>
              <a:rect l="l" t="t" r="r" b="b"/>
              <a:pathLst>
                <a:path w="974725" h="581660">
                  <a:moveTo>
                    <a:pt x="294779" y="338582"/>
                  </a:moveTo>
                  <a:lnTo>
                    <a:pt x="294132" y="332244"/>
                  </a:lnTo>
                  <a:lnTo>
                    <a:pt x="291871" y="320903"/>
                  </a:lnTo>
                  <a:lnTo>
                    <a:pt x="283362" y="313245"/>
                  </a:lnTo>
                  <a:lnTo>
                    <a:pt x="210667" y="241655"/>
                  </a:lnTo>
                  <a:lnTo>
                    <a:pt x="204419" y="234061"/>
                  </a:lnTo>
                  <a:lnTo>
                    <a:pt x="199847" y="225526"/>
                  </a:lnTo>
                  <a:lnTo>
                    <a:pt x="197027" y="216268"/>
                  </a:lnTo>
                  <a:lnTo>
                    <a:pt x="196075" y="206489"/>
                  </a:lnTo>
                  <a:lnTo>
                    <a:pt x="197040" y="196697"/>
                  </a:lnTo>
                  <a:lnTo>
                    <a:pt x="199847" y="187439"/>
                  </a:lnTo>
                  <a:lnTo>
                    <a:pt x="204431" y="178917"/>
                  </a:lnTo>
                  <a:lnTo>
                    <a:pt x="210705" y="171323"/>
                  </a:lnTo>
                  <a:lnTo>
                    <a:pt x="212839" y="168821"/>
                  </a:lnTo>
                  <a:lnTo>
                    <a:pt x="211785" y="163690"/>
                  </a:lnTo>
                  <a:lnTo>
                    <a:pt x="209638" y="161836"/>
                  </a:lnTo>
                  <a:lnTo>
                    <a:pt x="99796" y="52070"/>
                  </a:lnTo>
                  <a:lnTo>
                    <a:pt x="77114" y="34036"/>
                  </a:lnTo>
                  <a:lnTo>
                    <a:pt x="57835" y="26149"/>
                  </a:lnTo>
                  <a:lnTo>
                    <a:pt x="42418" y="25196"/>
                  </a:lnTo>
                  <a:lnTo>
                    <a:pt x="31330" y="28016"/>
                  </a:lnTo>
                  <a:lnTo>
                    <a:pt x="21488" y="33845"/>
                  </a:lnTo>
                  <a:lnTo>
                    <a:pt x="11277" y="45389"/>
                  </a:lnTo>
                  <a:lnTo>
                    <a:pt x="3251" y="64554"/>
                  </a:lnTo>
                  <a:lnTo>
                    <a:pt x="0" y="93294"/>
                  </a:lnTo>
                  <a:lnTo>
                    <a:pt x="0" y="512978"/>
                  </a:lnTo>
                  <a:lnTo>
                    <a:pt x="11277" y="560882"/>
                  </a:lnTo>
                  <a:lnTo>
                    <a:pt x="40576" y="581317"/>
                  </a:lnTo>
                  <a:lnTo>
                    <a:pt x="47193" y="581317"/>
                  </a:lnTo>
                  <a:lnTo>
                    <a:pt x="84353" y="567474"/>
                  </a:lnTo>
                  <a:lnTo>
                    <a:pt x="269328" y="385229"/>
                  </a:lnTo>
                  <a:lnTo>
                    <a:pt x="293509" y="344284"/>
                  </a:lnTo>
                  <a:lnTo>
                    <a:pt x="294779" y="338582"/>
                  </a:lnTo>
                  <a:close/>
                </a:path>
                <a:path w="974725" h="581660">
                  <a:moveTo>
                    <a:pt x="443865" y="12649"/>
                  </a:moveTo>
                  <a:lnTo>
                    <a:pt x="439051" y="4775"/>
                  </a:lnTo>
                  <a:lnTo>
                    <a:pt x="430999" y="1473"/>
                  </a:lnTo>
                  <a:lnTo>
                    <a:pt x="424840" y="0"/>
                  </a:lnTo>
                  <a:lnTo>
                    <a:pt x="418617" y="508"/>
                  </a:lnTo>
                  <a:lnTo>
                    <a:pt x="412584" y="2959"/>
                  </a:lnTo>
                  <a:lnTo>
                    <a:pt x="407035" y="7251"/>
                  </a:lnTo>
                  <a:lnTo>
                    <a:pt x="221411" y="192303"/>
                  </a:lnTo>
                  <a:lnTo>
                    <a:pt x="218554" y="199136"/>
                  </a:lnTo>
                  <a:lnTo>
                    <a:pt x="218554" y="213741"/>
                  </a:lnTo>
                  <a:lnTo>
                    <a:pt x="221411" y="220573"/>
                  </a:lnTo>
                  <a:lnTo>
                    <a:pt x="411848" y="410387"/>
                  </a:lnTo>
                  <a:lnTo>
                    <a:pt x="417614" y="412927"/>
                  </a:lnTo>
                  <a:lnTo>
                    <a:pt x="425970" y="412927"/>
                  </a:lnTo>
                  <a:lnTo>
                    <a:pt x="428510" y="412432"/>
                  </a:lnTo>
                  <a:lnTo>
                    <a:pt x="439051" y="408101"/>
                  </a:lnTo>
                  <a:lnTo>
                    <a:pt x="443839" y="400240"/>
                  </a:lnTo>
                  <a:lnTo>
                    <a:pt x="443865" y="12649"/>
                  </a:lnTo>
                  <a:close/>
                </a:path>
                <a:path w="974725" h="581660">
                  <a:moveTo>
                    <a:pt x="974178" y="75438"/>
                  </a:moveTo>
                  <a:lnTo>
                    <a:pt x="810641" y="75438"/>
                  </a:lnTo>
                  <a:lnTo>
                    <a:pt x="805395" y="80670"/>
                  </a:lnTo>
                  <a:lnTo>
                    <a:pt x="805395" y="316001"/>
                  </a:lnTo>
                  <a:lnTo>
                    <a:pt x="810641" y="321246"/>
                  </a:lnTo>
                  <a:lnTo>
                    <a:pt x="949947" y="321246"/>
                  </a:lnTo>
                  <a:lnTo>
                    <a:pt x="955179" y="316026"/>
                  </a:lnTo>
                  <a:lnTo>
                    <a:pt x="955154" y="285851"/>
                  </a:lnTo>
                  <a:lnTo>
                    <a:pt x="949947" y="280606"/>
                  </a:lnTo>
                  <a:lnTo>
                    <a:pt x="943457" y="280606"/>
                  </a:lnTo>
                  <a:lnTo>
                    <a:pt x="847610" y="280606"/>
                  </a:lnTo>
                  <a:lnTo>
                    <a:pt x="847610" y="214261"/>
                  </a:lnTo>
                  <a:lnTo>
                    <a:pt x="924217" y="214261"/>
                  </a:lnTo>
                  <a:lnTo>
                    <a:pt x="929500" y="209042"/>
                  </a:lnTo>
                  <a:lnTo>
                    <a:pt x="929500" y="178917"/>
                  </a:lnTo>
                  <a:lnTo>
                    <a:pt x="924242" y="173697"/>
                  </a:lnTo>
                  <a:lnTo>
                    <a:pt x="847610" y="173697"/>
                  </a:lnTo>
                  <a:lnTo>
                    <a:pt x="847610" y="115963"/>
                  </a:lnTo>
                  <a:lnTo>
                    <a:pt x="960691" y="115963"/>
                  </a:lnTo>
                  <a:lnTo>
                    <a:pt x="956678" y="108978"/>
                  </a:lnTo>
                  <a:lnTo>
                    <a:pt x="957008" y="101523"/>
                  </a:lnTo>
                  <a:lnTo>
                    <a:pt x="974178" y="75438"/>
                  </a:lnTo>
                  <a:close/>
                </a:path>
              </a:pathLst>
            </a:custGeom>
            <a:solidFill>
              <a:srgbClr val="FFFFFF"/>
            </a:solidFill>
          </p:spPr>
          <p:txBody>
            <a:bodyPr wrap="square" lIns="0" tIns="0" rIns="0" bIns="0" rtlCol="0"/>
            <a:lstStyle/>
            <a:p>
              <a:endParaRPr/>
            </a:p>
          </p:txBody>
        </p:sp>
      </p:grpSp>
      <p:sp>
        <p:nvSpPr>
          <p:cNvPr id="19" name="CaixaDeTexto 18">
            <a:extLst>
              <a:ext uri="{FF2B5EF4-FFF2-40B4-BE49-F238E27FC236}">
                <a16:creationId xmlns:a16="http://schemas.microsoft.com/office/drawing/2014/main" id="{F6F6AA37-8B0E-242E-108A-BC2108476D6F}"/>
              </a:ext>
            </a:extLst>
          </p:cNvPr>
          <p:cNvSpPr txBox="1"/>
          <p:nvPr/>
        </p:nvSpPr>
        <p:spPr>
          <a:xfrm>
            <a:off x="381000" y="1600287"/>
            <a:ext cx="1473417" cy="369332"/>
          </a:xfrm>
          <a:prstGeom prst="rect">
            <a:avLst/>
          </a:prstGeom>
          <a:noFill/>
        </p:spPr>
        <p:txBody>
          <a:bodyPr wrap="none" rtlCol="0">
            <a:spAutoFit/>
          </a:bodyPr>
          <a:lstStyle/>
          <a:p>
            <a:r>
              <a:rPr lang="pt-BR" dirty="0">
                <a:solidFill>
                  <a:schemeClr val="bg1"/>
                </a:solidFill>
              </a:rPr>
              <a:t>Como fazer a:</a:t>
            </a:r>
          </a:p>
        </p:txBody>
      </p:sp>
    </p:spTree>
    <p:extLst>
      <p:ext uri="{BB962C8B-B14F-4D97-AF65-F5344CB8AC3E}">
        <p14:creationId xmlns:p14="http://schemas.microsoft.com/office/powerpoint/2010/main" val="2831607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9C094DA1-696D-373E-C178-CB3F53BA3C3D}"/>
              </a:ext>
            </a:extLst>
          </p:cNvPr>
          <p:cNvPicPr>
            <a:picLocks noChangeAspect="1"/>
          </p:cNvPicPr>
          <p:nvPr/>
        </p:nvPicPr>
        <p:blipFill>
          <a:blip r:embed="rId2"/>
          <a:stretch>
            <a:fillRect/>
          </a:stretch>
        </p:blipFill>
        <p:spPr>
          <a:xfrm>
            <a:off x="0" y="0"/>
            <a:ext cx="9144000" cy="491854"/>
          </a:xfrm>
          <a:prstGeom prst="rect">
            <a:avLst/>
          </a:prstGeom>
        </p:spPr>
      </p:pic>
      <p:sp>
        <p:nvSpPr>
          <p:cNvPr id="7" name="object 7"/>
          <p:cNvSpPr txBox="1"/>
          <p:nvPr/>
        </p:nvSpPr>
        <p:spPr>
          <a:xfrm>
            <a:off x="4800600" y="100694"/>
            <a:ext cx="4086860" cy="391160"/>
          </a:xfrm>
          <a:prstGeom prst="rect">
            <a:avLst/>
          </a:prstGeom>
        </p:spPr>
        <p:txBody>
          <a:bodyPr vert="horz" wrap="square" lIns="0" tIns="12700" rIns="0" bIns="0" rtlCol="0">
            <a:spAutoFit/>
          </a:bodyPr>
          <a:lstStyle/>
          <a:p>
            <a:pPr marL="12700">
              <a:lnSpc>
                <a:spcPct val="100000"/>
              </a:lnSpc>
              <a:spcBef>
                <a:spcPts val="100"/>
              </a:spcBef>
            </a:pPr>
            <a:endParaRPr sz="2400" dirty="0">
              <a:latin typeface="Calibri"/>
              <a:cs typeface="Calibri"/>
            </a:endParaRPr>
          </a:p>
        </p:txBody>
      </p:sp>
      <p:pic>
        <p:nvPicPr>
          <p:cNvPr id="11" name="Imagem 10">
            <a:extLst>
              <a:ext uri="{FF2B5EF4-FFF2-40B4-BE49-F238E27FC236}">
                <a16:creationId xmlns:a16="http://schemas.microsoft.com/office/drawing/2014/main" id="{F0A85A78-D965-B46B-C7A0-2427743D4632}"/>
              </a:ext>
            </a:extLst>
          </p:cNvPr>
          <p:cNvPicPr>
            <a:picLocks noChangeAspect="1"/>
          </p:cNvPicPr>
          <p:nvPr/>
        </p:nvPicPr>
        <p:blipFill>
          <a:blip r:embed="rId3"/>
          <a:stretch>
            <a:fillRect/>
          </a:stretch>
        </p:blipFill>
        <p:spPr>
          <a:xfrm>
            <a:off x="-26544" y="4629150"/>
            <a:ext cx="9170543" cy="515744"/>
          </a:xfrm>
          <a:prstGeom prst="rect">
            <a:avLst/>
          </a:prstGeom>
        </p:spPr>
      </p:pic>
      <p:pic>
        <p:nvPicPr>
          <p:cNvPr id="1026" name="Picture 2">
            <a:extLst>
              <a:ext uri="{FF2B5EF4-FFF2-40B4-BE49-F238E27FC236}">
                <a16:creationId xmlns:a16="http://schemas.microsoft.com/office/drawing/2014/main" id="{4A022108-3AA4-700B-B6E7-2C2492DD89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2085" y="69714"/>
            <a:ext cx="1095375" cy="352425"/>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a:extLst>
              <a:ext uri="{FF2B5EF4-FFF2-40B4-BE49-F238E27FC236}">
                <a16:creationId xmlns:a16="http://schemas.microsoft.com/office/drawing/2014/main" id="{3FC373BB-365E-929F-9D0A-C5E76C5B4106}"/>
              </a:ext>
            </a:extLst>
          </p:cNvPr>
          <p:cNvSpPr txBox="1"/>
          <p:nvPr/>
        </p:nvSpPr>
        <p:spPr>
          <a:xfrm>
            <a:off x="76200" y="500681"/>
            <a:ext cx="8991600" cy="3046988"/>
          </a:xfrm>
          <a:prstGeom prst="rect">
            <a:avLst/>
          </a:prstGeom>
          <a:noFill/>
        </p:spPr>
        <p:txBody>
          <a:bodyPr wrap="square">
            <a:spAutoFit/>
          </a:bodyPr>
          <a:lstStyle/>
          <a:p>
            <a:pPr algn="ctr"/>
            <a:r>
              <a:rPr lang="pt-BR" sz="2400" b="1" dirty="0">
                <a:solidFill>
                  <a:srgbClr val="DC9EDD"/>
                </a:solidFill>
              </a:rPr>
              <a:t>Processo coletivo</a:t>
            </a:r>
          </a:p>
          <a:p>
            <a:pPr algn="ctr"/>
            <a:endParaRPr lang="pt-BR" sz="2400" b="1" dirty="0">
              <a:solidFill>
                <a:srgbClr val="DC9EDD"/>
              </a:solidFill>
            </a:endParaRPr>
          </a:p>
          <a:p>
            <a:pPr marL="342900" indent="-342900">
              <a:buAutoNum type="arabicPeriod"/>
            </a:pPr>
            <a:r>
              <a:rPr lang="pt-BR" b="0" i="0" dirty="0">
                <a:solidFill>
                  <a:srgbClr val="839AF8"/>
                </a:solidFill>
                <a:effectLst/>
                <a:latin typeface="Calibri (Corpo)"/>
              </a:rPr>
              <a:t>Cadastrar da folha Coletiva</a:t>
            </a:r>
            <a:endParaRPr lang="pt-BR" b="0" i="1" dirty="0">
              <a:solidFill>
                <a:srgbClr val="839AF8"/>
              </a:solidFill>
              <a:effectLst/>
              <a:latin typeface="Calibri (Corpo)"/>
            </a:endParaRPr>
          </a:p>
          <a:p>
            <a:pPr marL="342900" indent="-342900">
              <a:buAutoNum type="arabicPeriod"/>
            </a:pPr>
            <a:endParaRPr lang="pt-BR" b="0" i="1" dirty="0">
              <a:solidFill>
                <a:srgbClr val="839AF8"/>
              </a:solidFill>
              <a:effectLst/>
              <a:latin typeface="Calibri (Corpo)"/>
            </a:endParaRPr>
          </a:p>
          <a:p>
            <a:pPr marL="342900" indent="-342900">
              <a:buAutoNum type="arabicPeriod"/>
            </a:pPr>
            <a:r>
              <a:rPr lang="pt-BR" b="0" i="0" dirty="0">
                <a:solidFill>
                  <a:srgbClr val="839AF8"/>
                </a:solidFill>
                <a:effectLst/>
                <a:latin typeface="Calibri (Corpo)"/>
              </a:rPr>
              <a:t>Informe o </a:t>
            </a:r>
            <a:r>
              <a:rPr lang="pt-BR" i="0" dirty="0">
                <a:solidFill>
                  <a:srgbClr val="839AF8"/>
                </a:solidFill>
                <a:effectLst/>
                <a:latin typeface="Calibri (Corpo)"/>
              </a:rPr>
              <a:t>Tipo de Folha: </a:t>
            </a:r>
            <a:r>
              <a:rPr lang="pt-BR" b="1" i="0" dirty="0">
                <a:solidFill>
                  <a:srgbClr val="839AF8"/>
                </a:solidFill>
                <a:effectLst/>
                <a:latin typeface="Calibri (Corpo)"/>
              </a:rPr>
              <a:t>13º salário - Complementação</a:t>
            </a:r>
          </a:p>
          <a:p>
            <a:pPr marL="342900" indent="-342900">
              <a:buAutoNum type="arabicPeriod"/>
            </a:pPr>
            <a:endParaRPr lang="pt-BR" b="1" dirty="0">
              <a:solidFill>
                <a:srgbClr val="839AF8"/>
              </a:solidFill>
              <a:latin typeface="Calibri (Corpo)"/>
            </a:endParaRPr>
          </a:p>
          <a:p>
            <a:pPr marL="342900" indent="-342900">
              <a:buAutoNum type="arabicPeriod"/>
            </a:pPr>
            <a:r>
              <a:rPr lang="pt-BR" b="1" dirty="0">
                <a:solidFill>
                  <a:srgbClr val="839AF8"/>
                </a:solidFill>
                <a:latin typeface="Calibri (Corpo)"/>
              </a:rPr>
              <a:t>Selecionar </a:t>
            </a:r>
            <a:r>
              <a:rPr lang="pt-BR" dirty="0">
                <a:solidFill>
                  <a:srgbClr val="839AF8"/>
                </a:solidFill>
                <a:latin typeface="Calibri (Corpo)"/>
              </a:rPr>
              <a:t>se o processo será por empresa, geral, estabelecimento, etc...</a:t>
            </a:r>
          </a:p>
          <a:p>
            <a:pPr marL="342900" indent="-342900">
              <a:buAutoNum type="arabicPeriod"/>
            </a:pPr>
            <a:endParaRPr lang="pt-BR" b="0" i="1" dirty="0">
              <a:solidFill>
                <a:srgbClr val="839AF8"/>
              </a:solidFill>
              <a:effectLst/>
              <a:latin typeface="Calibri (Corpo)"/>
            </a:endParaRPr>
          </a:p>
          <a:p>
            <a:pPr marL="342900" indent="-342900">
              <a:buAutoNum type="arabicPeriod"/>
            </a:pPr>
            <a:r>
              <a:rPr lang="pt-BR" b="1" i="1" dirty="0">
                <a:solidFill>
                  <a:srgbClr val="839AF8"/>
                </a:solidFill>
                <a:effectLst/>
                <a:latin typeface="Calibri (Corpo)"/>
              </a:rPr>
              <a:t>Calcular</a:t>
            </a:r>
            <a:r>
              <a:rPr lang="pt-BR" b="0" i="0" dirty="0">
                <a:solidFill>
                  <a:srgbClr val="839AF8"/>
                </a:solidFill>
                <a:effectLst/>
                <a:latin typeface="Calibri (Corpo)"/>
              </a:rPr>
              <a:t> e conferir os valores.</a:t>
            </a:r>
          </a:p>
          <a:p>
            <a:pPr marL="342900" indent="-342900">
              <a:buAutoNum type="arabicPeriod"/>
            </a:pPr>
            <a:endParaRPr lang="pt-BR" i="1" dirty="0">
              <a:solidFill>
                <a:srgbClr val="839AF8"/>
              </a:solidFill>
              <a:latin typeface="allerregular"/>
            </a:endParaRPr>
          </a:p>
        </p:txBody>
      </p:sp>
    </p:spTree>
    <p:extLst>
      <p:ext uri="{BB962C8B-B14F-4D97-AF65-F5344CB8AC3E}">
        <p14:creationId xmlns:p14="http://schemas.microsoft.com/office/powerpoint/2010/main" val="3553836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6224</TotalTime>
  <Words>1052</Words>
  <Application>Microsoft Office PowerPoint</Application>
  <PresentationFormat>Apresentação na tela (16:9)</PresentationFormat>
  <Paragraphs>153</Paragraphs>
  <Slides>26</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26</vt:i4>
      </vt:variant>
    </vt:vector>
  </HeadingPairs>
  <TitlesOfParts>
    <vt:vector size="32" baseType="lpstr">
      <vt:lpstr>allerregular</vt:lpstr>
      <vt:lpstr>Arial</vt:lpstr>
      <vt:lpstr>Arial,Sans-Serif</vt:lpstr>
      <vt:lpstr>Calibri</vt:lpstr>
      <vt:lpstr>Calibri (Corpo)</vt:lpstr>
      <vt:lpstr>Office Theme</vt:lpstr>
      <vt:lpstr>13° Salário</vt:lpstr>
      <vt:lpstr>Apresentação do PowerPoint</vt:lpstr>
      <vt:lpstr>Apresentação do PowerPoint</vt:lpstr>
      <vt:lpstr>Apresentação do PowerPoint</vt:lpstr>
      <vt:lpstr>Antecipação ou adiantamento do 13° </vt:lpstr>
      <vt:lpstr>Apresentação do PowerPoint</vt:lpstr>
      <vt:lpstr>Apresentação do PowerPoint</vt:lpstr>
      <vt:lpstr>Segunda parcela ou complemento do 13°</vt:lpstr>
      <vt:lpstr>Apresentação do PowerPoint</vt:lpstr>
      <vt:lpstr>13° Salário Maternidade </vt:lpstr>
      <vt:lpstr>Apresentação do PowerPoint</vt:lpstr>
      <vt:lpstr>Detalhes e observações  </vt:lpstr>
      <vt:lpstr>Apresentação do PowerPoint</vt:lpstr>
      <vt:lpstr>Apresentação do PowerPoint</vt:lpstr>
      <vt:lpstr>Apresentação do PowerPoint</vt:lpstr>
      <vt:lpstr>Apresentação do PowerPoint</vt:lpstr>
      <vt:lpstr>eSocial </vt:lpstr>
      <vt:lpstr>Apresentação do PowerPoint</vt:lpstr>
      <vt:lpstr>Empresas com desoneração</vt:lpstr>
      <vt:lpstr>Apresentação do PowerPoint</vt:lpstr>
      <vt:lpstr>Relatórios de conferência</vt:lpstr>
      <vt:lpstr>Apresentação do PowerPoint</vt:lpstr>
      <vt:lpstr>Apresentação do PowerPoint</vt:lpstr>
      <vt:lpstr>Artigos sobre o tema:</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Caroline Lorensi da Silva</dc:creator>
  <cp:lastModifiedBy>Camila Guiomar Silva da Silva</cp:lastModifiedBy>
  <cp:revision>163</cp:revision>
  <dcterms:created xsi:type="dcterms:W3CDTF">2024-09-09T18:24:11Z</dcterms:created>
  <dcterms:modified xsi:type="dcterms:W3CDTF">2024-10-22T17:43:01Z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2023-11-28T00:00:00Z</vt:filetime>
  </property>
  <property fmtid="{D5CDD505-2E9C-101B-9397-08002B2CF9AE}" pid="3" name="Creator">
    <vt:lpwstr>Microsoft® PowerPoint® para Microsoft 365</vt:lpwstr>
  </property>
  <property fmtid="{D5CDD505-2E9C-101B-9397-08002B2CF9AE}" pid="4" name="LastSaved">
    <vt:filetime>2024-09-09T00:00:00Z</vt:filetime>
  </property>
</Properties>
</file>